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6" r:id="rId2"/>
    <p:sldId id="256" r:id="rId3"/>
    <p:sldId id="277" r:id="rId4"/>
    <p:sldId id="269" r:id="rId5"/>
    <p:sldId id="257" r:id="rId6"/>
    <p:sldId id="258" r:id="rId7"/>
    <p:sldId id="259" r:id="rId8"/>
    <p:sldId id="260" r:id="rId9"/>
    <p:sldId id="261" r:id="rId10"/>
    <p:sldId id="264" r:id="rId11"/>
    <p:sldId id="272" r:id="rId12"/>
    <p:sldId id="273" r:id="rId13"/>
    <p:sldId id="276" r:id="rId14"/>
    <p:sldId id="278" r:id="rId15"/>
    <p:sldId id="284" r:id="rId16"/>
    <p:sldId id="280" r:id="rId17"/>
    <p:sldId id="281" r:id="rId18"/>
    <p:sldId id="282" r:id="rId19"/>
    <p:sldId id="283" r:id="rId20"/>
    <p:sldId id="265" r:id="rId21"/>
    <p:sldId id="266" r:id="rId22"/>
    <p:sldId id="267" r:id="rId23"/>
    <p:sldId id="268" r:id="rId24"/>
    <p:sldId id="274" r:id="rId25"/>
    <p:sldId id="279" r:id="rId26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BE0BC-B763-491A-BAE6-7A913A039FBB}" type="doc">
      <dgm:prSet loTypeId="urn:microsoft.com/office/officeart/2005/8/layout/gear1" loCatId="cycle" qsTypeId="urn:microsoft.com/office/officeart/2005/8/quickstyle/3d3" qsCatId="3D" csTypeId="urn:microsoft.com/office/officeart/2005/8/colors/accent2_4" csCatId="accent2" phldr="1"/>
      <dgm:spPr/>
    </dgm:pt>
    <dgm:pt modelId="{3CE7F2B1-DFB4-4C84-AD86-6F7857A2F12F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Menetapkan</a:t>
          </a:r>
          <a:r>
            <a:rPr lang="en-US" sz="2400" b="1" dirty="0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peluang</a:t>
          </a:r>
          <a:r>
            <a:rPr lang="en-US" sz="2400" b="1" dirty="0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mengumpulkan</a:t>
          </a:r>
          <a:r>
            <a:rPr lang="en-US" sz="2400" b="1" dirty="0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bukti</a:t>
          </a:r>
          <a:r>
            <a:rPr lang="en-US" sz="2400" b="1" dirty="0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b="1" dirty="0" err="1" smtClean="0">
              <a:solidFill>
                <a:srgbClr val="FFCCCC"/>
              </a:solidFill>
              <a:latin typeface="Calibri" pitchFamily="34" charset="0"/>
              <a:cs typeface="Calibri" pitchFamily="34" charset="0"/>
            </a:rPr>
            <a:t>bermutu</a:t>
          </a:r>
          <a:endParaRPr lang="en-US" sz="2400" b="1" dirty="0">
            <a:solidFill>
              <a:srgbClr val="FFCCCC"/>
            </a:solidFill>
            <a:latin typeface="Calibri" pitchFamily="34" charset="0"/>
            <a:cs typeface="Calibri" pitchFamily="34" charset="0"/>
          </a:endParaRPr>
        </a:p>
      </dgm:t>
    </dgm:pt>
    <dgm:pt modelId="{CBAA7104-E4DA-424F-ACAE-692BF18055AD}" type="parTrans" cxnId="{9EA45000-E5DC-4344-B833-D90353A86899}">
      <dgm:prSet/>
      <dgm:spPr/>
      <dgm:t>
        <a:bodyPr/>
        <a:lstStyle/>
        <a:p>
          <a:endParaRPr lang="en-US" sz="2400">
            <a:solidFill>
              <a:srgbClr val="FF0000"/>
            </a:solidFill>
          </a:endParaRPr>
        </a:p>
      </dgm:t>
    </dgm:pt>
    <dgm:pt modelId="{341C2314-8F4B-48B8-A538-677F65A8DF81}" type="sibTrans" cxnId="{9EA45000-E5DC-4344-B833-D90353A86899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solidFill>
              <a:srgbClr val="FF0000"/>
            </a:solidFill>
          </a:endParaRPr>
        </a:p>
      </dgm:t>
    </dgm:pt>
    <dgm:pt modelId="{FE1AD739-C767-4AE9-86C8-7766C9ADC48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Menggunakan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metode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asesmen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3C8CB96-D1A5-4FCB-A94C-E481071BEAF5}" type="parTrans" cxnId="{1D46C08D-B4A7-4C71-B832-7D2146CB08A7}">
      <dgm:prSet/>
      <dgm:spPr/>
      <dgm:t>
        <a:bodyPr/>
        <a:lstStyle/>
        <a:p>
          <a:endParaRPr lang="en-US" sz="2400">
            <a:solidFill>
              <a:srgbClr val="FF0000"/>
            </a:solidFill>
          </a:endParaRPr>
        </a:p>
      </dgm:t>
    </dgm:pt>
    <dgm:pt modelId="{B2458622-FC40-4B1D-B7A6-92AF1AD9AB0A}" type="sibTrans" cxnId="{1D46C08D-B4A7-4C71-B832-7D2146CB08A7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solidFill>
              <a:srgbClr val="FF0000"/>
            </a:solidFill>
          </a:endParaRPr>
        </a:p>
      </dgm:t>
    </dgm:pt>
    <dgm:pt modelId="{33865789-20EA-4320-9691-B33DDA87A6C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Identifikasi</a:t>
          </a:r>
          <a:r>
            <a: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bukti</a:t>
          </a:r>
          <a:r>
            <a: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bermutu</a:t>
          </a:r>
          <a:endParaRPr lang="en-US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F05359-8FB4-4C94-847A-9F77DB0E60BD}" type="parTrans" cxnId="{4C0E8EEF-D885-41C2-B2EF-5B2A563344A9}">
      <dgm:prSet/>
      <dgm:spPr/>
      <dgm:t>
        <a:bodyPr/>
        <a:lstStyle/>
        <a:p>
          <a:endParaRPr lang="en-US"/>
        </a:p>
      </dgm:t>
    </dgm:pt>
    <dgm:pt modelId="{611D9A4A-0486-4A66-A010-82D3CFA48BD9}" type="sibTrans" cxnId="{4C0E8EEF-D885-41C2-B2EF-5B2A563344A9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7FDC61E-A9D8-4A6D-806C-3C7AE1FA1831}" type="pres">
      <dgm:prSet presAssocID="{9DEBE0BC-B763-491A-BAE6-7A913A039F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D3ACD2C-E2B8-4EF2-9D38-56FF91851A02}" type="pres">
      <dgm:prSet presAssocID="{3CE7F2B1-DFB4-4C84-AD86-6F7857A2F12F}" presName="gear1" presStyleLbl="node1" presStyleIdx="0" presStyleCnt="3" custScaleX="118762" custLinFactNeighborX="214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8D5F-E61E-4A3F-A625-AD1F3177B82D}" type="pres">
      <dgm:prSet presAssocID="{3CE7F2B1-DFB4-4C84-AD86-6F7857A2F12F}" presName="gear1srcNode" presStyleLbl="node1" presStyleIdx="0" presStyleCnt="3"/>
      <dgm:spPr/>
      <dgm:t>
        <a:bodyPr/>
        <a:lstStyle/>
        <a:p>
          <a:endParaRPr lang="en-US"/>
        </a:p>
      </dgm:t>
    </dgm:pt>
    <dgm:pt modelId="{327B13D1-7D8D-432A-851F-44668C8A6053}" type="pres">
      <dgm:prSet presAssocID="{3CE7F2B1-DFB4-4C84-AD86-6F7857A2F12F}" presName="gear1dstNode" presStyleLbl="node1" presStyleIdx="0" presStyleCnt="3"/>
      <dgm:spPr/>
      <dgm:t>
        <a:bodyPr/>
        <a:lstStyle/>
        <a:p>
          <a:endParaRPr lang="en-US"/>
        </a:p>
      </dgm:t>
    </dgm:pt>
    <dgm:pt modelId="{B2F10108-6F10-453E-9BA1-759938568421}" type="pres">
      <dgm:prSet presAssocID="{FE1AD739-C767-4AE9-86C8-7766C9ADC484}" presName="gear2" presStyleLbl="node1" presStyleIdx="1" presStyleCnt="3" custScaleX="118762" custLinFactNeighborX="-34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6B00B-E387-4D5E-828E-86CD6789DB06}" type="pres">
      <dgm:prSet presAssocID="{FE1AD739-C767-4AE9-86C8-7766C9ADC484}" presName="gear2srcNode" presStyleLbl="node1" presStyleIdx="1" presStyleCnt="3"/>
      <dgm:spPr/>
      <dgm:t>
        <a:bodyPr/>
        <a:lstStyle/>
        <a:p>
          <a:endParaRPr lang="en-US"/>
        </a:p>
      </dgm:t>
    </dgm:pt>
    <dgm:pt modelId="{7BC060DB-2315-4823-A91B-B8C743606B25}" type="pres">
      <dgm:prSet presAssocID="{FE1AD739-C767-4AE9-86C8-7766C9ADC484}" presName="gear2dstNode" presStyleLbl="node1" presStyleIdx="1" presStyleCnt="3"/>
      <dgm:spPr/>
      <dgm:t>
        <a:bodyPr/>
        <a:lstStyle/>
        <a:p>
          <a:endParaRPr lang="en-US"/>
        </a:p>
      </dgm:t>
    </dgm:pt>
    <dgm:pt modelId="{C6F99C21-D5E0-4E66-BB55-060AC5586F40}" type="pres">
      <dgm:prSet presAssocID="{33865789-20EA-4320-9691-B33DDA87A6CC}" presName="gear3" presStyleLbl="node1" presStyleIdx="2" presStyleCnt="3" custScaleX="118762" custLinFactNeighborX="9756"/>
      <dgm:spPr/>
      <dgm:t>
        <a:bodyPr/>
        <a:lstStyle/>
        <a:p>
          <a:endParaRPr lang="en-US"/>
        </a:p>
      </dgm:t>
    </dgm:pt>
    <dgm:pt modelId="{825CBAD4-5F37-4E4D-8812-87427070699E}" type="pres">
      <dgm:prSet presAssocID="{33865789-20EA-4320-9691-B33DDA87A6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0DDB-11A1-4712-9FE5-9F060550CA82}" type="pres">
      <dgm:prSet presAssocID="{33865789-20EA-4320-9691-B33DDA87A6CC}" presName="gear3srcNode" presStyleLbl="node1" presStyleIdx="2" presStyleCnt="3"/>
      <dgm:spPr/>
      <dgm:t>
        <a:bodyPr/>
        <a:lstStyle/>
        <a:p>
          <a:endParaRPr lang="en-US"/>
        </a:p>
      </dgm:t>
    </dgm:pt>
    <dgm:pt modelId="{8757A998-C526-4A4A-B671-9EF4C5E11BE1}" type="pres">
      <dgm:prSet presAssocID="{33865789-20EA-4320-9691-B33DDA87A6CC}" presName="gear3dstNode" presStyleLbl="node1" presStyleIdx="2" presStyleCnt="3"/>
      <dgm:spPr/>
      <dgm:t>
        <a:bodyPr/>
        <a:lstStyle/>
        <a:p>
          <a:endParaRPr lang="en-US"/>
        </a:p>
      </dgm:t>
    </dgm:pt>
    <dgm:pt modelId="{2AA12044-B0D1-407A-AE6C-E40C422AE94E}" type="pres">
      <dgm:prSet presAssocID="{341C2314-8F4B-48B8-A538-677F65A8DF81}" presName="connector1" presStyleLbl="sibTrans2D1" presStyleIdx="0" presStyleCnt="3" custScaleX="118762" custScaleY="110917" custLinFactNeighborX="15817" custLinFactNeighborY="2977"/>
      <dgm:spPr/>
      <dgm:t>
        <a:bodyPr/>
        <a:lstStyle/>
        <a:p>
          <a:endParaRPr lang="en-US"/>
        </a:p>
      </dgm:t>
    </dgm:pt>
    <dgm:pt modelId="{B7F14515-DE30-4A13-8D55-54F5787843F6}" type="pres">
      <dgm:prSet presAssocID="{B2458622-FC40-4B1D-B7A6-92AF1AD9AB0A}" presName="connector2" presStyleLbl="sibTrans2D1" presStyleIdx="1" presStyleCnt="3" custScaleX="118762" custLinFactNeighborX="-7784" custLinFactNeighborY="-2407"/>
      <dgm:spPr/>
      <dgm:t>
        <a:bodyPr/>
        <a:lstStyle/>
        <a:p>
          <a:endParaRPr lang="en-US"/>
        </a:p>
      </dgm:t>
    </dgm:pt>
    <dgm:pt modelId="{9DE44646-44C4-492D-BC31-C05452B2A573}" type="pres">
      <dgm:prSet presAssocID="{611D9A4A-0486-4A66-A010-82D3CFA48BD9}" presName="connector3" presStyleLbl="sibTrans2D1" presStyleIdx="2" presStyleCnt="3" custScaleX="118762" custLinFactNeighborX="6137"/>
      <dgm:spPr/>
      <dgm:t>
        <a:bodyPr/>
        <a:lstStyle/>
        <a:p>
          <a:endParaRPr lang="en-US"/>
        </a:p>
      </dgm:t>
    </dgm:pt>
  </dgm:ptLst>
  <dgm:cxnLst>
    <dgm:cxn modelId="{74090FAD-C8E3-45A2-A3F1-B73A8C4113CA}" type="presOf" srcId="{33865789-20EA-4320-9691-B33DDA87A6CC}" destId="{190E0DDB-11A1-4712-9FE5-9F060550CA82}" srcOrd="2" destOrd="0" presId="urn:microsoft.com/office/officeart/2005/8/layout/gear1"/>
    <dgm:cxn modelId="{C6A88194-B2ED-4BF5-96C1-D63EE3BD5910}" type="presOf" srcId="{33865789-20EA-4320-9691-B33DDA87A6CC}" destId="{825CBAD4-5F37-4E4D-8812-87427070699E}" srcOrd="1" destOrd="0" presId="urn:microsoft.com/office/officeart/2005/8/layout/gear1"/>
    <dgm:cxn modelId="{9EA45000-E5DC-4344-B833-D90353A86899}" srcId="{9DEBE0BC-B763-491A-BAE6-7A913A039FBB}" destId="{3CE7F2B1-DFB4-4C84-AD86-6F7857A2F12F}" srcOrd="0" destOrd="0" parTransId="{CBAA7104-E4DA-424F-ACAE-692BF18055AD}" sibTransId="{341C2314-8F4B-48B8-A538-677F65A8DF81}"/>
    <dgm:cxn modelId="{B4F7AFC5-E139-4DA9-83FF-18903B146FD8}" type="presOf" srcId="{FE1AD739-C767-4AE9-86C8-7766C9ADC484}" destId="{7BC060DB-2315-4823-A91B-B8C743606B25}" srcOrd="2" destOrd="0" presId="urn:microsoft.com/office/officeart/2005/8/layout/gear1"/>
    <dgm:cxn modelId="{C5760E57-0853-4125-890B-6DE8ED790F4A}" type="presOf" srcId="{9DEBE0BC-B763-491A-BAE6-7A913A039FBB}" destId="{97FDC61E-A9D8-4A6D-806C-3C7AE1FA1831}" srcOrd="0" destOrd="0" presId="urn:microsoft.com/office/officeart/2005/8/layout/gear1"/>
    <dgm:cxn modelId="{4C0E8EEF-D885-41C2-B2EF-5B2A563344A9}" srcId="{9DEBE0BC-B763-491A-BAE6-7A913A039FBB}" destId="{33865789-20EA-4320-9691-B33DDA87A6CC}" srcOrd="2" destOrd="0" parTransId="{BDF05359-8FB4-4C94-847A-9F77DB0E60BD}" sibTransId="{611D9A4A-0486-4A66-A010-82D3CFA48BD9}"/>
    <dgm:cxn modelId="{1D46C08D-B4A7-4C71-B832-7D2146CB08A7}" srcId="{9DEBE0BC-B763-491A-BAE6-7A913A039FBB}" destId="{FE1AD739-C767-4AE9-86C8-7766C9ADC484}" srcOrd="1" destOrd="0" parTransId="{03C8CB96-D1A5-4FCB-A94C-E481071BEAF5}" sibTransId="{B2458622-FC40-4B1D-B7A6-92AF1AD9AB0A}"/>
    <dgm:cxn modelId="{ABE8A0C1-3D8D-48D6-BB10-DB5C18867073}" type="presOf" srcId="{3CE7F2B1-DFB4-4C84-AD86-6F7857A2F12F}" destId="{74978D5F-E61E-4A3F-A625-AD1F3177B82D}" srcOrd="1" destOrd="0" presId="urn:microsoft.com/office/officeart/2005/8/layout/gear1"/>
    <dgm:cxn modelId="{F8CAD6C1-F915-4EC2-B135-6A27264E6F35}" type="presOf" srcId="{FE1AD739-C767-4AE9-86C8-7766C9ADC484}" destId="{0256B00B-E387-4D5E-828E-86CD6789DB06}" srcOrd="1" destOrd="0" presId="urn:microsoft.com/office/officeart/2005/8/layout/gear1"/>
    <dgm:cxn modelId="{5623DAAF-FED7-46FA-A42F-105A33B1E014}" type="presOf" srcId="{3CE7F2B1-DFB4-4C84-AD86-6F7857A2F12F}" destId="{2D3ACD2C-E2B8-4EF2-9D38-56FF91851A02}" srcOrd="0" destOrd="0" presId="urn:microsoft.com/office/officeart/2005/8/layout/gear1"/>
    <dgm:cxn modelId="{35136549-17CB-4626-9107-9B4C94AD5C34}" type="presOf" srcId="{B2458622-FC40-4B1D-B7A6-92AF1AD9AB0A}" destId="{B7F14515-DE30-4A13-8D55-54F5787843F6}" srcOrd="0" destOrd="0" presId="urn:microsoft.com/office/officeart/2005/8/layout/gear1"/>
    <dgm:cxn modelId="{19C27904-218A-450F-B17F-75A887BEA24A}" type="presOf" srcId="{33865789-20EA-4320-9691-B33DDA87A6CC}" destId="{8757A998-C526-4A4A-B671-9EF4C5E11BE1}" srcOrd="3" destOrd="0" presId="urn:microsoft.com/office/officeart/2005/8/layout/gear1"/>
    <dgm:cxn modelId="{0C3AEB04-51F6-4407-B6E9-9869EED8A413}" type="presOf" srcId="{611D9A4A-0486-4A66-A010-82D3CFA48BD9}" destId="{9DE44646-44C4-492D-BC31-C05452B2A573}" srcOrd="0" destOrd="0" presId="urn:microsoft.com/office/officeart/2005/8/layout/gear1"/>
    <dgm:cxn modelId="{A6FB149A-377D-4C55-8B5C-8D9229F27BCA}" type="presOf" srcId="{3CE7F2B1-DFB4-4C84-AD86-6F7857A2F12F}" destId="{327B13D1-7D8D-432A-851F-44668C8A6053}" srcOrd="2" destOrd="0" presId="urn:microsoft.com/office/officeart/2005/8/layout/gear1"/>
    <dgm:cxn modelId="{C2530FC6-B770-40A7-BB68-751D2C28A114}" type="presOf" srcId="{341C2314-8F4B-48B8-A538-677F65A8DF81}" destId="{2AA12044-B0D1-407A-AE6C-E40C422AE94E}" srcOrd="0" destOrd="0" presId="urn:microsoft.com/office/officeart/2005/8/layout/gear1"/>
    <dgm:cxn modelId="{6AEAF337-48F3-42DE-BB87-0BBD0E3DCC55}" type="presOf" srcId="{FE1AD739-C767-4AE9-86C8-7766C9ADC484}" destId="{B2F10108-6F10-453E-9BA1-759938568421}" srcOrd="0" destOrd="0" presId="urn:microsoft.com/office/officeart/2005/8/layout/gear1"/>
    <dgm:cxn modelId="{87B29357-2FCE-4869-BEBD-96A8DDAB1F48}" type="presOf" srcId="{33865789-20EA-4320-9691-B33DDA87A6CC}" destId="{C6F99C21-D5E0-4E66-BB55-060AC5586F40}" srcOrd="0" destOrd="0" presId="urn:microsoft.com/office/officeart/2005/8/layout/gear1"/>
    <dgm:cxn modelId="{E6311461-D60C-421B-8116-BB856A5A52CB}" type="presParOf" srcId="{97FDC61E-A9D8-4A6D-806C-3C7AE1FA1831}" destId="{2D3ACD2C-E2B8-4EF2-9D38-56FF91851A02}" srcOrd="0" destOrd="0" presId="urn:microsoft.com/office/officeart/2005/8/layout/gear1"/>
    <dgm:cxn modelId="{F6BA9967-510D-4F95-BCD9-9984BFDF070E}" type="presParOf" srcId="{97FDC61E-A9D8-4A6D-806C-3C7AE1FA1831}" destId="{74978D5F-E61E-4A3F-A625-AD1F3177B82D}" srcOrd="1" destOrd="0" presId="urn:microsoft.com/office/officeart/2005/8/layout/gear1"/>
    <dgm:cxn modelId="{BE73FA96-0D6D-4C50-8FAE-328FD09F3209}" type="presParOf" srcId="{97FDC61E-A9D8-4A6D-806C-3C7AE1FA1831}" destId="{327B13D1-7D8D-432A-851F-44668C8A6053}" srcOrd="2" destOrd="0" presId="urn:microsoft.com/office/officeart/2005/8/layout/gear1"/>
    <dgm:cxn modelId="{ACE947B7-2FAF-44E0-9CA0-B310FE826985}" type="presParOf" srcId="{97FDC61E-A9D8-4A6D-806C-3C7AE1FA1831}" destId="{B2F10108-6F10-453E-9BA1-759938568421}" srcOrd="3" destOrd="0" presId="urn:microsoft.com/office/officeart/2005/8/layout/gear1"/>
    <dgm:cxn modelId="{A356B245-5B71-4064-9309-DAEA763B8044}" type="presParOf" srcId="{97FDC61E-A9D8-4A6D-806C-3C7AE1FA1831}" destId="{0256B00B-E387-4D5E-828E-86CD6789DB06}" srcOrd="4" destOrd="0" presId="urn:microsoft.com/office/officeart/2005/8/layout/gear1"/>
    <dgm:cxn modelId="{1F4A80DB-6659-42F9-B7BA-046930D1F27F}" type="presParOf" srcId="{97FDC61E-A9D8-4A6D-806C-3C7AE1FA1831}" destId="{7BC060DB-2315-4823-A91B-B8C743606B25}" srcOrd="5" destOrd="0" presId="urn:microsoft.com/office/officeart/2005/8/layout/gear1"/>
    <dgm:cxn modelId="{9DA4131D-C0C5-41C8-A3F1-39694902758C}" type="presParOf" srcId="{97FDC61E-A9D8-4A6D-806C-3C7AE1FA1831}" destId="{C6F99C21-D5E0-4E66-BB55-060AC5586F40}" srcOrd="6" destOrd="0" presId="urn:microsoft.com/office/officeart/2005/8/layout/gear1"/>
    <dgm:cxn modelId="{19E18280-A5CE-465B-B08B-175E16E8EEE5}" type="presParOf" srcId="{97FDC61E-A9D8-4A6D-806C-3C7AE1FA1831}" destId="{825CBAD4-5F37-4E4D-8812-87427070699E}" srcOrd="7" destOrd="0" presId="urn:microsoft.com/office/officeart/2005/8/layout/gear1"/>
    <dgm:cxn modelId="{25C589D2-D83F-4375-9C37-322B88FD4453}" type="presParOf" srcId="{97FDC61E-A9D8-4A6D-806C-3C7AE1FA1831}" destId="{190E0DDB-11A1-4712-9FE5-9F060550CA82}" srcOrd="8" destOrd="0" presId="urn:microsoft.com/office/officeart/2005/8/layout/gear1"/>
    <dgm:cxn modelId="{A711527E-EA87-4B35-9D69-C7294915FED1}" type="presParOf" srcId="{97FDC61E-A9D8-4A6D-806C-3C7AE1FA1831}" destId="{8757A998-C526-4A4A-B671-9EF4C5E11BE1}" srcOrd="9" destOrd="0" presId="urn:microsoft.com/office/officeart/2005/8/layout/gear1"/>
    <dgm:cxn modelId="{9C94B609-8E02-4E9D-8474-B99C8080D1E1}" type="presParOf" srcId="{97FDC61E-A9D8-4A6D-806C-3C7AE1FA1831}" destId="{2AA12044-B0D1-407A-AE6C-E40C422AE94E}" srcOrd="10" destOrd="0" presId="urn:microsoft.com/office/officeart/2005/8/layout/gear1"/>
    <dgm:cxn modelId="{D85549B6-094F-43BF-9DF1-0A765916EFF3}" type="presParOf" srcId="{97FDC61E-A9D8-4A6D-806C-3C7AE1FA1831}" destId="{B7F14515-DE30-4A13-8D55-54F5787843F6}" srcOrd="11" destOrd="0" presId="urn:microsoft.com/office/officeart/2005/8/layout/gear1"/>
    <dgm:cxn modelId="{24C8086B-3B3D-4CFC-AD01-71BCA637D305}" type="presParOf" srcId="{97FDC61E-A9D8-4A6D-806C-3C7AE1FA1831}" destId="{9DE44646-44C4-492D-BC31-C05452B2A5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9B424-1BD2-43C4-A8CE-E50F8B70366B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02821C66-E736-4E75-98F5-5986A89266B8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Menguji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mengevaluasi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bukti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bermutu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sesuai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dg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acuan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)</a:t>
          </a:r>
          <a:endParaRPr lang="en-US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DECB041-4623-411A-AF4C-0E39ADD0E3D5}" type="parTrans" cxnId="{B74766DB-8F52-41A9-9B47-94854671CBC2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E4AA51EA-BBE6-45BB-A1FD-D51CAC4346D1}" type="sibTrans" cxnId="{B74766DB-8F52-41A9-9B47-94854671CBC2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1BF0A8B6-E782-44F7-B63F-949D30AF76F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Mempertimbangkan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menetapkan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apakah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kompetensi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telah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didemonstrasikan</a:t>
          </a:r>
          <a:endParaRPr lang="en-US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EC1896F-092B-43B7-8624-0DF06FFAA4D0}" type="parTrans" cxnId="{9C9054FF-222A-4737-8731-EB55C4330E0A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32F96D85-F717-4FF7-83EB-0208F40982A6}" type="sibTrans" cxnId="{9C9054FF-222A-4737-8731-EB55C4330E0A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F2E12D9B-E98D-453F-8E63-8DD2EBDC1ADE}">
      <dgm:prSet phldrT="[Text]" custT="1"/>
      <dgm:spPr/>
      <dgm:t>
        <a:bodyPr/>
        <a:lstStyle/>
        <a:p>
          <a:r>
            <a:rPr lang="en-US" sz="2000" b="1" dirty="0" err="1" smtClean="0">
              <a:latin typeface="Calibri" pitchFamily="34" charset="0"/>
              <a:cs typeface="Calibri" pitchFamily="34" charset="0"/>
            </a:rPr>
            <a:t>Memberi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umpan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balik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yang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jelas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konstruktif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kepada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asesi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F678F82-BC22-4D32-ABB0-7D122F7D1F81}" type="parTrans" cxnId="{BD7D38C2-48A8-419C-BE3E-EBB8B0FAD1E1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DFFE38EC-B93F-469E-902E-A4D3E474889B}" type="sibTrans" cxnId="{BD7D38C2-48A8-419C-BE3E-EBB8B0FAD1E1}">
      <dgm:prSet/>
      <dgm:spPr/>
      <dgm:t>
        <a:bodyPr/>
        <a:lstStyle/>
        <a:p>
          <a:endParaRPr lang="en-US" sz="2800" b="1">
            <a:solidFill>
              <a:srgbClr val="C00000"/>
            </a:solidFill>
          </a:endParaRPr>
        </a:p>
      </dgm:t>
    </dgm:pt>
    <dgm:pt modelId="{63026772-465B-429A-A255-37884B5D4DAE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Identifikasi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batasan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dalam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menghasilkan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mengevaluasi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bukti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bermutu</a:t>
          </a:r>
          <a:endParaRPr lang="en-US" sz="1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4A82B1B-8314-4164-AECE-83E711A1C881}" type="parTrans" cxnId="{C4B57A79-E1EB-4DA6-8486-8B092E750741}">
      <dgm:prSet/>
      <dgm:spPr/>
      <dgm:t>
        <a:bodyPr/>
        <a:lstStyle/>
        <a:p>
          <a:endParaRPr lang="en-US"/>
        </a:p>
      </dgm:t>
    </dgm:pt>
    <dgm:pt modelId="{4DC9CBAF-EA85-4432-BA0B-9BD814AA5963}" type="sibTrans" cxnId="{C4B57A79-E1EB-4DA6-8486-8B092E750741}">
      <dgm:prSet/>
      <dgm:spPr/>
      <dgm:t>
        <a:bodyPr/>
        <a:lstStyle/>
        <a:p>
          <a:endParaRPr lang="en-US"/>
        </a:p>
      </dgm:t>
    </dgm:pt>
    <dgm:pt modelId="{6A21B180-2B8B-4553-9E9F-A9C33CE01AAA}" type="pres">
      <dgm:prSet presAssocID="{41B9B424-1BD2-43C4-A8CE-E50F8B70366B}" presName="compositeShape" presStyleCnt="0">
        <dgm:presLayoutVars>
          <dgm:chMax val="7"/>
          <dgm:dir/>
          <dgm:resizeHandles val="exact"/>
        </dgm:presLayoutVars>
      </dgm:prSet>
      <dgm:spPr/>
    </dgm:pt>
    <dgm:pt modelId="{07468268-49FA-4F3D-BF61-7BF6B6FF38ED}" type="pres">
      <dgm:prSet presAssocID="{41B9B424-1BD2-43C4-A8CE-E50F8B70366B}" presName="wedge1" presStyleLbl="node1" presStyleIdx="0" presStyleCnt="4" custScaleX="105535"/>
      <dgm:spPr/>
      <dgm:t>
        <a:bodyPr/>
        <a:lstStyle/>
        <a:p>
          <a:endParaRPr lang="en-US"/>
        </a:p>
      </dgm:t>
    </dgm:pt>
    <dgm:pt modelId="{6EE28013-60DF-4C3F-8A42-AB8DE2AA0233}" type="pres">
      <dgm:prSet presAssocID="{41B9B424-1BD2-43C4-A8CE-E50F8B70366B}" presName="dummy1a" presStyleCnt="0"/>
      <dgm:spPr/>
    </dgm:pt>
    <dgm:pt modelId="{908AEAD1-4D05-4B01-AA74-27006BF8C1D0}" type="pres">
      <dgm:prSet presAssocID="{41B9B424-1BD2-43C4-A8CE-E50F8B70366B}" presName="dummy1b" presStyleCnt="0"/>
      <dgm:spPr/>
    </dgm:pt>
    <dgm:pt modelId="{713E54ED-560E-48BA-8B43-46D558329905}" type="pres">
      <dgm:prSet presAssocID="{41B9B424-1BD2-43C4-A8CE-E50F8B7036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CA371-32F3-49D3-9EE0-76BED497AF4D}" type="pres">
      <dgm:prSet presAssocID="{41B9B424-1BD2-43C4-A8CE-E50F8B70366B}" presName="wedge2" presStyleLbl="node1" presStyleIdx="1" presStyleCnt="4" custScaleX="105535"/>
      <dgm:spPr/>
      <dgm:t>
        <a:bodyPr/>
        <a:lstStyle/>
        <a:p>
          <a:endParaRPr lang="en-US"/>
        </a:p>
      </dgm:t>
    </dgm:pt>
    <dgm:pt modelId="{B28AF0EE-11B3-40EA-ADAE-7583013DB581}" type="pres">
      <dgm:prSet presAssocID="{41B9B424-1BD2-43C4-A8CE-E50F8B70366B}" presName="dummy2a" presStyleCnt="0"/>
      <dgm:spPr/>
    </dgm:pt>
    <dgm:pt modelId="{C150EE58-C0DF-421E-A275-5A88C1DC0AC3}" type="pres">
      <dgm:prSet presAssocID="{41B9B424-1BD2-43C4-A8CE-E50F8B70366B}" presName="dummy2b" presStyleCnt="0"/>
      <dgm:spPr/>
    </dgm:pt>
    <dgm:pt modelId="{A1CC35EF-DD2B-443A-90B8-A8C7CE4FFACE}" type="pres">
      <dgm:prSet presAssocID="{41B9B424-1BD2-43C4-A8CE-E50F8B7036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6FF53-D89C-44CF-8B5A-A9ACA4906D33}" type="pres">
      <dgm:prSet presAssocID="{41B9B424-1BD2-43C4-A8CE-E50F8B70366B}" presName="wedge3" presStyleLbl="node1" presStyleIdx="2" presStyleCnt="4" custScaleX="105535"/>
      <dgm:spPr/>
      <dgm:t>
        <a:bodyPr/>
        <a:lstStyle/>
        <a:p>
          <a:endParaRPr lang="en-US"/>
        </a:p>
      </dgm:t>
    </dgm:pt>
    <dgm:pt modelId="{8A53A6CF-3E9F-4166-BAA2-FB0A7F81D53A}" type="pres">
      <dgm:prSet presAssocID="{41B9B424-1BD2-43C4-A8CE-E50F8B70366B}" presName="dummy3a" presStyleCnt="0"/>
      <dgm:spPr/>
    </dgm:pt>
    <dgm:pt modelId="{532461F1-B57C-4356-9D89-73FE36265B5E}" type="pres">
      <dgm:prSet presAssocID="{41B9B424-1BD2-43C4-A8CE-E50F8B70366B}" presName="dummy3b" presStyleCnt="0"/>
      <dgm:spPr/>
    </dgm:pt>
    <dgm:pt modelId="{C8209888-8251-450E-A5D7-22078F870C11}" type="pres">
      <dgm:prSet presAssocID="{41B9B424-1BD2-43C4-A8CE-E50F8B7036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AA4AE-AB65-41C9-92E8-C5EE2514F5B9}" type="pres">
      <dgm:prSet presAssocID="{41B9B424-1BD2-43C4-A8CE-E50F8B70366B}" presName="wedge4" presStyleLbl="node1" presStyleIdx="3" presStyleCnt="4" custScaleX="105535"/>
      <dgm:spPr/>
      <dgm:t>
        <a:bodyPr/>
        <a:lstStyle/>
        <a:p>
          <a:endParaRPr lang="en-US"/>
        </a:p>
      </dgm:t>
    </dgm:pt>
    <dgm:pt modelId="{A91E3C86-7E49-4D82-849E-F181E5D46CFC}" type="pres">
      <dgm:prSet presAssocID="{41B9B424-1BD2-43C4-A8CE-E50F8B70366B}" presName="dummy4a" presStyleCnt="0"/>
      <dgm:spPr/>
    </dgm:pt>
    <dgm:pt modelId="{6EF195B7-ACBE-4941-ACA8-4E1D5162F309}" type="pres">
      <dgm:prSet presAssocID="{41B9B424-1BD2-43C4-A8CE-E50F8B70366B}" presName="dummy4b" presStyleCnt="0"/>
      <dgm:spPr/>
    </dgm:pt>
    <dgm:pt modelId="{5BFF07B2-7188-411D-9333-B274B0A7436F}" type="pres">
      <dgm:prSet presAssocID="{41B9B424-1BD2-43C4-A8CE-E50F8B7036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BA18F-7183-4610-98FD-DAE63D2C60CF}" type="pres">
      <dgm:prSet presAssocID="{4DC9CBAF-EA85-4432-BA0B-9BD814AA5963}" presName="arrowWedge1" presStyleLbl="fgSibTrans2D1" presStyleIdx="0" presStyleCnt="4" custScaleX="103587"/>
      <dgm:spPr/>
    </dgm:pt>
    <dgm:pt modelId="{20CDA940-D752-465F-9408-7A2BE4F0439D}" type="pres">
      <dgm:prSet presAssocID="{E4AA51EA-BBE6-45BB-A1FD-D51CAC4346D1}" presName="arrowWedge2" presStyleLbl="fgSibTrans2D1" presStyleIdx="1" presStyleCnt="4" custScaleX="100870"/>
      <dgm:spPr/>
    </dgm:pt>
    <dgm:pt modelId="{F9D35AB8-EE17-4097-874D-E14B3963E3AE}" type="pres">
      <dgm:prSet presAssocID="{32F96D85-F717-4FF7-83EB-0208F40982A6}" presName="arrowWedge3" presStyleLbl="fgSibTrans2D1" presStyleIdx="2" presStyleCnt="4" custScaleX="105535"/>
      <dgm:spPr/>
    </dgm:pt>
    <dgm:pt modelId="{66484394-CC75-43AC-9C9C-94AF49C38464}" type="pres">
      <dgm:prSet presAssocID="{DFFE38EC-B93F-469E-902E-A4D3E474889B}" presName="arrowWedge4" presStyleLbl="fgSibTrans2D1" presStyleIdx="3" presStyleCnt="4"/>
      <dgm:spPr/>
    </dgm:pt>
  </dgm:ptLst>
  <dgm:cxnLst>
    <dgm:cxn modelId="{69B65539-A4AB-40F4-8DB6-5444DBA1D222}" type="presOf" srcId="{F2E12D9B-E98D-453F-8E63-8DD2EBDC1ADE}" destId="{5BFF07B2-7188-411D-9333-B274B0A7436F}" srcOrd="1" destOrd="0" presId="urn:microsoft.com/office/officeart/2005/8/layout/cycle8"/>
    <dgm:cxn modelId="{BD7D38C2-48A8-419C-BE3E-EBB8B0FAD1E1}" srcId="{41B9B424-1BD2-43C4-A8CE-E50F8B70366B}" destId="{F2E12D9B-E98D-453F-8E63-8DD2EBDC1ADE}" srcOrd="3" destOrd="0" parTransId="{FF678F82-BC22-4D32-ABB0-7D122F7D1F81}" sibTransId="{DFFE38EC-B93F-469E-902E-A4D3E474889B}"/>
    <dgm:cxn modelId="{9F1BC749-6D58-4595-8E74-5751AAF0B9F5}" type="presOf" srcId="{02821C66-E736-4E75-98F5-5986A89266B8}" destId="{A1CC35EF-DD2B-443A-90B8-A8C7CE4FFACE}" srcOrd="1" destOrd="0" presId="urn:microsoft.com/office/officeart/2005/8/layout/cycle8"/>
    <dgm:cxn modelId="{F10382D8-2323-4966-97C2-D398767A0E9F}" type="presOf" srcId="{F2E12D9B-E98D-453F-8E63-8DD2EBDC1ADE}" destId="{4DFAA4AE-AB65-41C9-92E8-C5EE2514F5B9}" srcOrd="0" destOrd="0" presId="urn:microsoft.com/office/officeart/2005/8/layout/cycle8"/>
    <dgm:cxn modelId="{A2474E7F-BC7A-412E-889B-2E1BB0E805BF}" type="presOf" srcId="{02821C66-E736-4E75-98F5-5986A89266B8}" destId="{AB2CA371-32F3-49D3-9EE0-76BED497AF4D}" srcOrd="0" destOrd="0" presId="urn:microsoft.com/office/officeart/2005/8/layout/cycle8"/>
    <dgm:cxn modelId="{C4B57A79-E1EB-4DA6-8486-8B092E750741}" srcId="{41B9B424-1BD2-43C4-A8CE-E50F8B70366B}" destId="{63026772-465B-429A-A255-37884B5D4DAE}" srcOrd="0" destOrd="0" parTransId="{C4A82B1B-8314-4164-AECE-83E711A1C881}" sibTransId="{4DC9CBAF-EA85-4432-BA0B-9BD814AA5963}"/>
    <dgm:cxn modelId="{19C54BAA-D12F-4597-A2A8-0885EEC95DC6}" type="presOf" srcId="{1BF0A8B6-E782-44F7-B63F-949D30AF76FD}" destId="{C8209888-8251-450E-A5D7-22078F870C11}" srcOrd="1" destOrd="0" presId="urn:microsoft.com/office/officeart/2005/8/layout/cycle8"/>
    <dgm:cxn modelId="{1B59F092-1564-40B3-B1A1-5FBFD16B7C3A}" type="presOf" srcId="{41B9B424-1BD2-43C4-A8CE-E50F8B70366B}" destId="{6A21B180-2B8B-4553-9E9F-A9C33CE01AAA}" srcOrd="0" destOrd="0" presId="urn:microsoft.com/office/officeart/2005/8/layout/cycle8"/>
    <dgm:cxn modelId="{2A07768F-7418-4740-B267-54A2BB1FFBF1}" type="presOf" srcId="{63026772-465B-429A-A255-37884B5D4DAE}" destId="{713E54ED-560E-48BA-8B43-46D558329905}" srcOrd="1" destOrd="0" presId="urn:microsoft.com/office/officeart/2005/8/layout/cycle8"/>
    <dgm:cxn modelId="{0373CC0E-0E7C-4A62-85AB-15B05D2FF96E}" type="presOf" srcId="{63026772-465B-429A-A255-37884B5D4DAE}" destId="{07468268-49FA-4F3D-BF61-7BF6B6FF38ED}" srcOrd="0" destOrd="0" presId="urn:microsoft.com/office/officeart/2005/8/layout/cycle8"/>
    <dgm:cxn modelId="{B74766DB-8F52-41A9-9B47-94854671CBC2}" srcId="{41B9B424-1BD2-43C4-A8CE-E50F8B70366B}" destId="{02821C66-E736-4E75-98F5-5986A89266B8}" srcOrd="1" destOrd="0" parTransId="{4DECB041-4623-411A-AF4C-0E39ADD0E3D5}" sibTransId="{E4AA51EA-BBE6-45BB-A1FD-D51CAC4346D1}"/>
    <dgm:cxn modelId="{9C9054FF-222A-4737-8731-EB55C4330E0A}" srcId="{41B9B424-1BD2-43C4-A8CE-E50F8B70366B}" destId="{1BF0A8B6-E782-44F7-B63F-949D30AF76FD}" srcOrd="2" destOrd="0" parTransId="{8EC1896F-092B-43B7-8624-0DF06FFAA4D0}" sibTransId="{32F96D85-F717-4FF7-83EB-0208F40982A6}"/>
    <dgm:cxn modelId="{30FBDBE7-8536-42A0-9A7C-856D23074744}" type="presOf" srcId="{1BF0A8B6-E782-44F7-B63F-949D30AF76FD}" destId="{0036FF53-D89C-44CF-8B5A-A9ACA4906D33}" srcOrd="0" destOrd="0" presId="urn:microsoft.com/office/officeart/2005/8/layout/cycle8"/>
    <dgm:cxn modelId="{DFEC7C1C-11AB-460F-BF00-3FDABFEC7E4B}" type="presParOf" srcId="{6A21B180-2B8B-4553-9E9F-A9C33CE01AAA}" destId="{07468268-49FA-4F3D-BF61-7BF6B6FF38ED}" srcOrd="0" destOrd="0" presId="urn:microsoft.com/office/officeart/2005/8/layout/cycle8"/>
    <dgm:cxn modelId="{A0E14A94-87EE-48FC-9B67-77DC6C06471A}" type="presParOf" srcId="{6A21B180-2B8B-4553-9E9F-A9C33CE01AAA}" destId="{6EE28013-60DF-4C3F-8A42-AB8DE2AA0233}" srcOrd="1" destOrd="0" presId="urn:microsoft.com/office/officeart/2005/8/layout/cycle8"/>
    <dgm:cxn modelId="{94E506A8-EF73-44E4-A42A-9854624ED370}" type="presParOf" srcId="{6A21B180-2B8B-4553-9E9F-A9C33CE01AAA}" destId="{908AEAD1-4D05-4B01-AA74-27006BF8C1D0}" srcOrd="2" destOrd="0" presId="urn:microsoft.com/office/officeart/2005/8/layout/cycle8"/>
    <dgm:cxn modelId="{2CDF3BF3-B55E-4354-B227-772FE3570C07}" type="presParOf" srcId="{6A21B180-2B8B-4553-9E9F-A9C33CE01AAA}" destId="{713E54ED-560E-48BA-8B43-46D558329905}" srcOrd="3" destOrd="0" presId="urn:microsoft.com/office/officeart/2005/8/layout/cycle8"/>
    <dgm:cxn modelId="{46D108B9-115B-4694-9BB3-39D7C816DA7B}" type="presParOf" srcId="{6A21B180-2B8B-4553-9E9F-A9C33CE01AAA}" destId="{AB2CA371-32F3-49D3-9EE0-76BED497AF4D}" srcOrd="4" destOrd="0" presId="urn:microsoft.com/office/officeart/2005/8/layout/cycle8"/>
    <dgm:cxn modelId="{93925499-844D-4C24-B113-6146A5ED9293}" type="presParOf" srcId="{6A21B180-2B8B-4553-9E9F-A9C33CE01AAA}" destId="{B28AF0EE-11B3-40EA-ADAE-7583013DB581}" srcOrd="5" destOrd="0" presId="urn:microsoft.com/office/officeart/2005/8/layout/cycle8"/>
    <dgm:cxn modelId="{F9A4A2A5-31C6-4FE7-98C9-29CA985196CE}" type="presParOf" srcId="{6A21B180-2B8B-4553-9E9F-A9C33CE01AAA}" destId="{C150EE58-C0DF-421E-A275-5A88C1DC0AC3}" srcOrd="6" destOrd="0" presId="urn:microsoft.com/office/officeart/2005/8/layout/cycle8"/>
    <dgm:cxn modelId="{1F6A2484-5157-42B6-BBEA-CAC4F576B064}" type="presParOf" srcId="{6A21B180-2B8B-4553-9E9F-A9C33CE01AAA}" destId="{A1CC35EF-DD2B-443A-90B8-A8C7CE4FFACE}" srcOrd="7" destOrd="0" presId="urn:microsoft.com/office/officeart/2005/8/layout/cycle8"/>
    <dgm:cxn modelId="{11B31992-7903-4461-AE34-A58B055B7FDF}" type="presParOf" srcId="{6A21B180-2B8B-4553-9E9F-A9C33CE01AAA}" destId="{0036FF53-D89C-44CF-8B5A-A9ACA4906D33}" srcOrd="8" destOrd="0" presId="urn:microsoft.com/office/officeart/2005/8/layout/cycle8"/>
    <dgm:cxn modelId="{6E14CA3C-5813-4BE3-BCA3-08E710D0EDBE}" type="presParOf" srcId="{6A21B180-2B8B-4553-9E9F-A9C33CE01AAA}" destId="{8A53A6CF-3E9F-4166-BAA2-FB0A7F81D53A}" srcOrd="9" destOrd="0" presId="urn:microsoft.com/office/officeart/2005/8/layout/cycle8"/>
    <dgm:cxn modelId="{8F122292-A452-4FF8-963D-64C3F69546A3}" type="presParOf" srcId="{6A21B180-2B8B-4553-9E9F-A9C33CE01AAA}" destId="{532461F1-B57C-4356-9D89-73FE36265B5E}" srcOrd="10" destOrd="0" presId="urn:microsoft.com/office/officeart/2005/8/layout/cycle8"/>
    <dgm:cxn modelId="{11A21609-0271-41BD-952F-5FA2E8961BCE}" type="presParOf" srcId="{6A21B180-2B8B-4553-9E9F-A9C33CE01AAA}" destId="{C8209888-8251-450E-A5D7-22078F870C11}" srcOrd="11" destOrd="0" presId="urn:microsoft.com/office/officeart/2005/8/layout/cycle8"/>
    <dgm:cxn modelId="{6C9DDA6E-3E05-4FA3-BF10-B14F3A7933F9}" type="presParOf" srcId="{6A21B180-2B8B-4553-9E9F-A9C33CE01AAA}" destId="{4DFAA4AE-AB65-41C9-92E8-C5EE2514F5B9}" srcOrd="12" destOrd="0" presId="urn:microsoft.com/office/officeart/2005/8/layout/cycle8"/>
    <dgm:cxn modelId="{FC7B2A57-BE95-447F-9724-1F011E4ACFA6}" type="presParOf" srcId="{6A21B180-2B8B-4553-9E9F-A9C33CE01AAA}" destId="{A91E3C86-7E49-4D82-849E-F181E5D46CFC}" srcOrd="13" destOrd="0" presId="urn:microsoft.com/office/officeart/2005/8/layout/cycle8"/>
    <dgm:cxn modelId="{52FA089E-2969-4CF6-9BB8-B8129101E713}" type="presParOf" srcId="{6A21B180-2B8B-4553-9E9F-A9C33CE01AAA}" destId="{6EF195B7-ACBE-4941-ACA8-4E1D5162F309}" srcOrd="14" destOrd="0" presId="urn:microsoft.com/office/officeart/2005/8/layout/cycle8"/>
    <dgm:cxn modelId="{50D78D20-A896-4FAA-8D9A-BE51D999D0B2}" type="presParOf" srcId="{6A21B180-2B8B-4553-9E9F-A9C33CE01AAA}" destId="{5BFF07B2-7188-411D-9333-B274B0A7436F}" srcOrd="15" destOrd="0" presId="urn:microsoft.com/office/officeart/2005/8/layout/cycle8"/>
    <dgm:cxn modelId="{38C633FD-95B3-4CB1-A44E-31C28346FF78}" type="presParOf" srcId="{6A21B180-2B8B-4553-9E9F-A9C33CE01AAA}" destId="{49DBA18F-7183-4610-98FD-DAE63D2C60CF}" srcOrd="16" destOrd="0" presId="urn:microsoft.com/office/officeart/2005/8/layout/cycle8"/>
    <dgm:cxn modelId="{845D4A53-DCA2-4097-96D3-BF0B0B290BFE}" type="presParOf" srcId="{6A21B180-2B8B-4553-9E9F-A9C33CE01AAA}" destId="{20CDA940-D752-465F-9408-7A2BE4F0439D}" srcOrd="17" destOrd="0" presId="urn:microsoft.com/office/officeart/2005/8/layout/cycle8"/>
    <dgm:cxn modelId="{177C0FC6-5817-4298-B6D8-C7A439BF414D}" type="presParOf" srcId="{6A21B180-2B8B-4553-9E9F-A9C33CE01AAA}" destId="{F9D35AB8-EE17-4097-874D-E14B3963E3AE}" srcOrd="18" destOrd="0" presId="urn:microsoft.com/office/officeart/2005/8/layout/cycle8"/>
    <dgm:cxn modelId="{827399E0-1879-40B5-9EC9-DCED6DAA064E}" type="presParOf" srcId="{6A21B180-2B8B-4553-9E9F-A9C33CE01AAA}" destId="{66484394-CC75-43AC-9C9C-94AF49C3846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ACD2C-E2B8-4EF2-9D38-56FF91851A02}">
      <dsp:nvSpPr>
        <dsp:cNvPr id="0" name=""/>
        <dsp:cNvSpPr/>
      </dsp:nvSpPr>
      <dsp:spPr>
        <a:xfrm>
          <a:off x="3698001" y="2036683"/>
          <a:ext cx="2489279" cy="2489279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CCCC"/>
              </a:solidFill>
            </a:rPr>
            <a:t>Menetapkan</a:t>
          </a:r>
          <a:r>
            <a:rPr lang="en-US" sz="2000" kern="1200" dirty="0" smtClean="0">
              <a:solidFill>
                <a:srgbClr val="FFCCCC"/>
              </a:solidFill>
            </a:rPr>
            <a:t> </a:t>
          </a:r>
          <a:r>
            <a:rPr lang="en-US" sz="2000" kern="1200" dirty="0" err="1" smtClean="0">
              <a:solidFill>
                <a:srgbClr val="FFCCCC"/>
              </a:solidFill>
            </a:rPr>
            <a:t>peluang</a:t>
          </a:r>
          <a:r>
            <a:rPr lang="en-US" sz="2000" kern="1200" dirty="0" smtClean="0">
              <a:solidFill>
                <a:srgbClr val="FFCCCC"/>
              </a:solidFill>
            </a:rPr>
            <a:t> </a:t>
          </a:r>
          <a:r>
            <a:rPr lang="en-US" sz="2000" kern="1200" dirty="0" err="1" smtClean="0">
              <a:solidFill>
                <a:srgbClr val="FFCCCC"/>
              </a:solidFill>
            </a:rPr>
            <a:t>mengumpulkan</a:t>
          </a:r>
          <a:r>
            <a:rPr lang="en-US" sz="2000" kern="1200" dirty="0" smtClean="0">
              <a:solidFill>
                <a:srgbClr val="FFCCCC"/>
              </a:solidFill>
            </a:rPr>
            <a:t> </a:t>
          </a:r>
          <a:r>
            <a:rPr lang="en-US" sz="2000" kern="1200" dirty="0" err="1" smtClean="0">
              <a:solidFill>
                <a:srgbClr val="FFCCCC"/>
              </a:solidFill>
            </a:rPr>
            <a:t>bukti</a:t>
          </a:r>
          <a:r>
            <a:rPr lang="en-US" sz="2000" kern="1200" dirty="0" smtClean="0">
              <a:solidFill>
                <a:srgbClr val="FFCCCC"/>
              </a:solidFill>
            </a:rPr>
            <a:t> </a:t>
          </a:r>
          <a:r>
            <a:rPr lang="en-US" sz="2000" kern="1200" dirty="0" err="1" smtClean="0">
              <a:solidFill>
                <a:srgbClr val="FFCCCC"/>
              </a:solidFill>
            </a:rPr>
            <a:t>bermutu</a:t>
          </a:r>
          <a:endParaRPr lang="en-US" sz="2000" kern="1200" dirty="0">
            <a:solidFill>
              <a:srgbClr val="FFCCCC"/>
            </a:solidFill>
          </a:endParaRPr>
        </a:p>
      </dsp:txBody>
      <dsp:txXfrm>
        <a:off x="4198457" y="2619785"/>
        <a:ext cx="1488367" cy="1279541"/>
      </dsp:txXfrm>
    </dsp:sp>
    <dsp:sp modelId="{B2F10108-6F10-453E-9BA1-759938568421}">
      <dsp:nvSpPr>
        <dsp:cNvPr id="0" name=""/>
        <dsp:cNvSpPr/>
      </dsp:nvSpPr>
      <dsp:spPr>
        <a:xfrm>
          <a:off x="2249693" y="1448308"/>
          <a:ext cx="1810385" cy="1810385"/>
        </a:xfrm>
        <a:prstGeom prst="gear6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Menggu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nakan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metode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asesmen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705463" y="1906833"/>
        <a:ext cx="898845" cy="893335"/>
      </dsp:txXfrm>
    </dsp:sp>
    <dsp:sp modelId="{C6F99C21-D5E0-4E66-BB55-060AC5586F40}">
      <dsp:nvSpPr>
        <dsp:cNvPr id="0" name=""/>
        <dsp:cNvSpPr/>
      </dsp:nvSpPr>
      <dsp:spPr>
        <a:xfrm rot="20700000">
          <a:off x="3263694" y="199327"/>
          <a:ext cx="1773807" cy="1773807"/>
        </a:xfrm>
        <a:prstGeom prst="gear6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identifikasi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bukti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bermutu</a:t>
          </a:r>
          <a:endParaRPr lang="en-US" sz="1600" b="1" kern="1200" dirty="0">
            <a:solidFill>
              <a:schemeClr val="tx1"/>
            </a:solidFill>
          </a:endParaRPr>
        </a:p>
      </dsp:txBody>
      <dsp:txXfrm rot="-20700000">
        <a:off x="3652742" y="588375"/>
        <a:ext cx="995711" cy="995711"/>
      </dsp:txXfrm>
    </dsp:sp>
    <dsp:sp modelId="{2AA12044-B0D1-407A-AE6C-E40C422AE94E}">
      <dsp:nvSpPr>
        <dsp:cNvPr id="0" name=""/>
        <dsp:cNvSpPr/>
      </dsp:nvSpPr>
      <dsp:spPr>
        <a:xfrm>
          <a:off x="35102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14515-DE30-4A13-8D55-54F5787843F6}">
      <dsp:nvSpPr>
        <dsp:cNvPr id="0" name=""/>
        <dsp:cNvSpPr/>
      </dsp:nvSpPr>
      <dsp:spPr>
        <a:xfrm>
          <a:off x="1676392" y="990592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44646-44C4-492D-BC31-C05452B2A573}">
      <dsp:nvSpPr>
        <dsp:cNvPr id="0" name=""/>
        <dsp:cNvSpPr/>
      </dsp:nvSpPr>
      <dsp:spPr>
        <a:xfrm>
          <a:off x="28533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8268-49FA-4F3D-BF61-7BF6B6FF38ED}">
      <dsp:nvSpPr>
        <dsp:cNvPr id="0" name=""/>
        <dsp:cNvSpPr/>
      </dsp:nvSpPr>
      <dsp:spPr>
        <a:xfrm>
          <a:off x="1808011" y="353596"/>
          <a:ext cx="4736592" cy="473659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Identifikasi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batasan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dalam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menghasilkan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dan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mengevaluasi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bukti</a:t>
          </a:r>
          <a:r>
            <a:rPr lang="en-US" sz="1800" b="1" kern="120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rgbClr val="FFFF00"/>
              </a:solidFill>
              <a:latin typeface="Arial Narrow" pitchFamily="34" charset="0"/>
            </a:rPr>
            <a:t>bermutu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4322352" y="1335312"/>
        <a:ext cx="1748028" cy="1296924"/>
      </dsp:txXfrm>
    </dsp:sp>
    <dsp:sp modelId="{AB2CA371-32F3-49D3-9EE0-76BED497AF4D}">
      <dsp:nvSpPr>
        <dsp:cNvPr id="0" name=""/>
        <dsp:cNvSpPr/>
      </dsp:nvSpPr>
      <dsp:spPr>
        <a:xfrm>
          <a:off x="1808011" y="512611"/>
          <a:ext cx="4736592" cy="473659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Menguji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dan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mengevaluasi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bukti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bermutu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(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sesuai</a:t>
          </a: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 dg </a:t>
          </a:r>
          <a:r>
            <a:rPr lang="en-US" sz="1800" b="1" kern="1200" dirty="0" err="1" smtClean="0">
              <a:solidFill>
                <a:schemeClr val="bg1"/>
              </a:solidFill>
              <a:latin typeface="Arial Narrow" pitchFamily="34" charset="0"/>
            </a:rPr>
            <a:t>acuan</a:t>
          </a:r>
          <a:r>
            <a:rPr lang="en-US" sz="18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)</a:t>
          </a:r>
          <a:endParaRPr lang="en-US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22352" y="2970563"/>
        <a:ext cx="1748028" cy="1296924"/>
      </dsp:txXfrm>
    </dsp:sp>
    <dsp:sp modelId="{0036FF53-D89C-44CF-8B5A-A9ACA4906D33}">
      <dsp:nvSpPr>
        <dsp:cNvPr id="0" name=""/>
        <dsp:cNvSpPr/>
      </dsp:nvSpPr>
      <dsp:spPr>
        <a:xfrm>
          <a:off x="1648996" y="512611"/>
          <a:ext cx="4736592" cy="473659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Mempertimbangkan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dan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menetapkan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apakah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kompetensi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telah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didemonstrasikan</a:t>
          </a:r>
          <a:endParaRPr lang="en-US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123219" y="2970563"/>
        <a:ext cx="1748028" cy="1296924"/>
      </dsp:txXfrm>
    </dsp:sp>
    <dsp:sp modelId="{4DFAA4AE-AB65-41C9-92E8-C5EE2514F5B9}">
      <dsp:nvSpPr>
        <dsp:cNvPr id="0" name=""/>
        <dsp:cNvSpPr/>
      </dsp:nvSpPr>
      <dsp:spPr>
        <a:xfrm>
          <a:off x="1648996" y="353596"/>
          <a:ext cx="4736592" cy="473659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 Narrow" pitchFamily="34" charset="0"/>
            </a:rPr>
            <a:t>Memberi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umpan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balik</a:t>
          </a:r>
          <a:r>
            <a:rPr lang="en-US" sz="1800" b="1" kern="1200" dirty="0" smtClean="0">
              <a:latin typeface="Arial Narrow" pitchFamily="34" charset="0"/>
            </a:rPr>
            <a:t> yang </a:t>
          </a:r>
          <a:r>
            <a:rPr lang="en-US" sz="1800" b="1" kern="1200" dirty="0" err="1" smtClean="0">
              <a:latin typeface="Arial Narrow" pitchFamily="34" charset="0"/>
            </a:rPr>
            <a:t>jelas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dan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konstruktif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kepada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asesi</a:t>
          </a:r>
          <a:endParaRPr lang="en-US" sz="1800" b="1" kern="1200" dirty="0"/>
        </a:p>
      </dsp:txBody>
      <dsp:txXfrm>
        <a:off x="2123219" y="1335312"/>
        <a:ext cx="1748028" cy="1296924"/>
      </dsp:txXfrm>
    </dsp:sp>
    <dsp:sp modelId="{49DBA18F-7183-4610-98FD-DAE63D2C60CF}">
      <dsp:nvSpPr>
        <dsp:cNvPr id="0" name=""/>
        <dsp:cNvSpPr/>
      </dsp:nvSpPr>
      <dsp:spPr>
        <a:xfrm>
          <a:off x="1514793" y="60379"/>
          <a:ext cx="5323027" cy="532302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CDA940-D752-465F-9408-7A2BE4F0439D}">
      <dsp:nvSpPr>
        <dsp:cNvPr id="0" name=""/>
        <dsp:cNvSpPr/>
      </dsp:nvSpPr>
      <dsp:spPr>
        <a:xfrm>
          <a:off x="1514793" y="219393"/>
          <a:ext cx="5323027" cy="532302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D35AB8-EE17-4097-874D-E14B3963E3AE}">
      <dsp:nvSpPr>
        <dsp:cNvPr id="0" name=""/>
        <dsp:cNvSpPr/>
      </dsp:nvSpPr>
      <dsp:spPr>
        <a:xfrm>
          <a:off x="1355779" y="219393"/>
          <a:ext cx="5323027" cy="532302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84394-CC75-43AC-9C9C-94AF49C38464}">
      <dsp:nvSpPr>
        <dsp:cNvPr id="0" name=""/>
        <dsp:cNvSpPr/>
      </dsp:nvSpPr>
      <dsp:spPr>
        <a:xfrm>
          <a:off x="1355779" y="60379"/>
          <a:ext cx="5323027" cy="532302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864686EC-A8E0-4D93-809C-9B9FCA2C07DE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2BDD9658-2540-4826-AC0A-3D5038B9A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4941B630-7C9C-49E4-B0B2-527AD8E7EA6D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FF0BFBF-B8BA-4EBE-B70D-FFA1A51D9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99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BFBF-B8BA-4EBE-B70D-FFA1A51D97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BFBF-B8BA-4EBE-B70D-FFA1A51D97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5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0251E6-DDB6-4918-92E9-75D171E96CA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7527A8-048F-43E8-B7B5-345AD3C18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" y="0"/>
            <a:ext cx="9144000" cy="68847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langkah-langkah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asesmen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asesmen</a:t>
            </a:r>
            <a:r>
              <a:rPr lang="en-US" sz="2000" dirty="0" smtClean="0"/>
              <a:t> (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);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asesmen</a:t>
            </a:r>
            <a:r>
              <a:rPr lang="en-US" sz="2000" dirty="0" smtClean="0"/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asesmen</a:t>
            </a:r>
            <a:r>
              <a:rPr lang="en-US" sz="2000" dirty="0" smtClean="0"/>
              <a:t> (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).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asesmen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mandiri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; 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calon</a:t>
            </a:r>
            <a:r>
              <a:rPr lang="en-US" sz="2000" dirty="0" smtClean="0"/>
              <a:t> </a:t>
            </a:r>
            <a:r>
              <a:rPr lang="en-US" sz="2000" dirty="0" err="1" smtClean="0"/>
              <a:t>asesi</a:t>
            </a:r>
            <a:r>
              <a:rPr lang="en-US" sz="2000" dirty="0" smtClean="0"/>
              <a:t>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;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AutoNum type="alphaLcPeriod"/>
            </a:pP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calon</a:t>
            </a:r>
            <a:r>
              <a:rPr lang="en-US" sz="2000" dirty="0" smtClean="0"/>
              <a:t> </a:t>
            </a:r>
            <a:r>
              <a:rPr lang="en-US" sz="2000" dirty="0" err="1" smtClean="0"/>
              <a:t>asesi</a:t>
            </a:r>
            <a:r>
              <a:rPr lang="en-US" sz="2000" dirty="0" smtClean="0"/>
              <a:t> </a:t>
            </a:r>
            <a:r>
              <a:rPr lang="en-US" sz="2000" dirty="0" err="1" smtClean="0"/>
              <a:t>mengkompilasi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portofolio</a:t>
            </a:r>
            <a:endParaRPr lang="en-US" sz="2000" dirty="0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effectLst/>
              </a:rPr>
              <a:t>2.4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Membantu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Calon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Asesi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Bukti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n-US" sz="3600" b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2493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338413"/>
              </p:ext>
            </p:extLst>
          </p:nvPr>
        </p:nvGraphicFramePr>
        <p:xfrm>
          <a:off x="381000" y="14478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2.5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Bukti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Berkualitas</a:t>
            </a:r>
            <a:endParaRPr lang="en-US" sz="3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1811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Rencana asesmen di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jadikan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panduan dalam melaksanakan asesmen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 metode serta alat asesmen digunakan untuk mengumpulkan, menyusun dan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mendokumentasikan bukti dalam format yang sesuai untuk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menentukan kompetensi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Prinsip-prinsip asesmen dan aturan-aturan bukti diterapkan dalam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bukti yang berkualitas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engumpulan bukti 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praasesmen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interview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digali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sebanyak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mungkin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Kesempatan untuk kegiatan-kegiatan asesmen terpadu diidentifikasi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teknik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asesmen dimodifikasi, bila perlu 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Kebijakan dan prosedur sistem asesmen yang diidentifikasi dan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ersyaratan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organisasi/hukum/etika untuk asesmen dibahas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Bukti-bukti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kunci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diindentifikasikan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bandingkan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kompetensi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Bukti-bukti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pendukung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dikumpulkan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1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acuan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kemudian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dikaitkan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.       </a:t>
            </a:r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14400"/>
          </a:xfr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2.6  </a:t>
            </a:r>
            <a:r>
              <a:rPr lang="id-ID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Mengumpulkan bukti yang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id-ID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r>
              <a:rPr lang="id-ID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berkualitas</a:t>
            </a:r>
            <a:endParaRPr lang="en-US" sz="3600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8438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971606"/>
              </p:ext>
            </p:extLst>
          </p:nvPr>
        </p:nvGraphicFramePr>
        <p:xfrm>
          <a:off x="228600" y="1158240"/>
          <a:ext cx="8686800" cy="561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90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Kata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kerja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metode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Perangkat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372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Mengetahui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7171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Memahami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Melaksanakan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Memantau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Menerapkan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Menganalisa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Sintesa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4153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Mengevaluasi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langsung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Tambahan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portfolio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Daft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verifikasi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Lembar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pertanyaan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2.7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Tasoknomi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sbg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dasar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penentuan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</a:t>
            </a:r>
            <a:b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3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penggalian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bukti</a:t>
            </a:r>
            <a:endParaRPr lang="en-US" sz="34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4901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2109333"/>
              </p:ext>
            </p:extLst>
          </p:nvPr>
        </p:nvGraphicFramePr>
        <p:xfrm>
          <a:off x="304800" y="990599"/>
          <a:ext cx="86106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I: 4 unit </a:t>
                      </a:r>
                      <a:r>
                        <a:rPr lang="en-US" sz="1600" dirty="0" err="1" smtClean="0"/>
                        <a:t>kompetensi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II :4  unit </a:t>
                      </a:r>
                      <a:r>
                        <a:rPr lang="en-US" sz="1600" dirty="0" err="1" smtClean="0"/>
                        <a:t>kompetensi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IV :  7 unit </a:t>
                      </a:r>
                      <a:r>
                        <a:rPr lang="en-US" sz="1600" dirty="0" err="1" smtClean="0"/>
                        <a:t>kompetensi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 V  : 4 unit </a:t>
                      </a:r>
                      <a:r>
                        <a:rPr lang="en-US" sz="1600" dirty="0" err="1" smtClean="0"/>
                        <a:t>kompetensi</a:t>
                      </a:r>
                      <a:endParaRPr lang="en-US" sz="1600" dirty="0"/>
                    </a:p>
                  </a:txBody>
                  <a:tcPr anchor="ctr"/>
                </a:tc>
              </a:tr>
              <a:tr h="1404257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Mengenal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memahami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Mengenal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memahami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criteria-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kriteria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dipakai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pemantauan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skala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prioritas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penanganan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en-US" sz="16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Memahami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sifat-sifat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Memahami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sifat-sifat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 analisis terhadap risiko pasar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langkah-langkah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pengendalian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mitigasi</a:t>
                      </a:r>
                      <a:endParaRPr lang="en-US" sz="16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Mencatat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Mencatat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Melaporkan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pemantauan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menyarankan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alternative-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alternatif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endParaRPr lang="en-US" sz="1600" dirty="0"/>
                    </a:p>
                  </a:txBody>
                  <a:tcPr anchor="ctr"/>
                </a:tc>
              </a:tr>
              <a:tr h="1404257"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Menyusun pedoman untuk melakukan pengukuran risiko pasar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Menyusun pedoman untuk melakukan pengukuran risiko pasar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Mengevaluasi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ekposure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pengendalian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internal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106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</a:rPr>
              <a:t>2.8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Komparisi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kedalaman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elemen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kompetensi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400" b="1" dirty="0" smtClean="0">
                <a:solidFill>
                  <a:schemeClr val="tx1"/>
                </a:solidFill>
                <a:effectLst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bidang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manajemen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risiko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50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985469"/>
              </p:ext>
            </p:extLst>
          </p:nvPr>
        </p:nvGraphicFramePr>
        <p:xfrm>
          <a:off x="381000" y="1090683"/>
          <a:ext cx="8534400" cy="569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111"/>
                <a:gridCol w="1264356"/>
                <a:gridCol w="1343377"/>
                <a:gridCol w="1027289"/>
                <a:gridCol w="948267"/>
              </a:tblGrid>
              <a:tr h="3812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Jenis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Tkt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I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kom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Tkt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II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kom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Tkt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IV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Tkt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V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Pedoman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Kebijakan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Kredit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portfolio unit/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divisi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kredit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kredit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/proposal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kredit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Perjanjian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kredit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Risk profile bank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9626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profile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risiko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hukum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962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Annual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report/</a:t>
                      </a:r>
                      <a:r>
                        <a:rPr lang="en-US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tahunan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aktivitas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unit/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divisi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5846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Pedoman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Kebijakan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manajemen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risiko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Rencana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bisnis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bank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Rencana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bisnis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suatu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unit/</a:t>
                      </a:r>
                      <a:r>
                        <a:rPr lang="en-US" sz="1600" baseline="0" dirty="0" err="1" smtClean="0">
                          <a:latin typeface="Calibri" pitchFamily="34" charset="0"/>
                          <a:cs typeface="Calibri" pitchFamily="34" charset="0"/>
                        </a:rPr>
                        <a:t>divisi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operating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prosesdur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tdk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tingkat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kesehatan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bank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5344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2.9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Bukti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portfolio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hasil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kerja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yg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relevan</a:t>
            </a:r>
            <a:endParaRPr lang="en-US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280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1313" indent="-341313" algn="just">
              <a:buAutoNum type="arabicPeriod"/>
            </a:pP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komisaris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yang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ada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dibawahnya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terselenggaranya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GCG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usaha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tugas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jawab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bank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nasehat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tugas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jawab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mengarahkan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memantau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mengevaluasi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kebijaksanaan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strategis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bank. 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telah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menindaklanjuti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audit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satuan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kerja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audit intern bank, auditor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memberitahukan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pelanggaran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peraturan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perundang-undangan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bidang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keuangan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perbankan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keadaan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membahayakan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kelangsungan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membentuk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komite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audit,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komite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pemantauan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risiko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remunerasi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nominasi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komite-komite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menjalankan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tugasnya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efektif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"/>
            <a:ext cx="8610600" cy="73152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2.10.a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Tugas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jawab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komisaris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utama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n-US" sz="2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367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310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terselenggaranya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GCG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jawab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bank.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nasehat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jawab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mengarahkan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memantau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mengevaluasi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kebijaksanaan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strategis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bank. 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telah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menindaklanjuti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audit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satuan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kerja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audit intern bank, auditor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memberitahukan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pelanggaran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peraturan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perundang-undangan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bidang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keuangan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perbankan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keadaan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membahayakan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kelangsungan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341313" indent="-341313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membentuk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komite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audit,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komite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pemantauan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risiko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remunerasi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nominasi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komite-komite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menjalankan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tugasnya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efektif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2.10.b </a:t>
            </a:r>
            <a:r>
              <a:rPr lang="en-US" sz="27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Tugas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jawab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komisaris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bank</a:t>
            </a:r>
            <a:endParaRPr lang="en-US" sz="27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503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3382"/>
            <a:ext cx="8686800" cy="58122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463550" indent="-463550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prinsip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kehati-hatian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direksi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ada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dibawahnya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melakasanakan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prinsip-prinsip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GCG 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menindaklanjuti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audit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satuan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kerja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audit intern bank, auditor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menyediakan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data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relevan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aset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kualitas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sehat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penghimpunan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menjaga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likuiditas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optimal.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mengindentifikasi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mengukur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memantau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mengendalikan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risiko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SDM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mencapai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visi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misi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berkomunikasi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internal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pelayanan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 yang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excellent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Mengetahui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mentaati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ketentuan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internal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"/>
            <a:ext cx="8686800" cy="65532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2.10.c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Tugas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jawab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direktur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utama</a:t>
            </a:r>
            <a:endParaRPr lang="en-US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341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Direktur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Bank</a:t>
            </a:r>
          </a:p>
          <a:p>
            <a:pPr marL="463550" indent="-463550" algn="just">
              <a:buAutoNum type="arabicPeriod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prinsip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kehati-hatian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prinsip-prinsip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GCG 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menindaklanjuti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temuan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audit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satuan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kerja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audit intern bank, auditor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pengawasan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otoritas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menyediakan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data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relevan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aset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kualitas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sehat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penghimpunan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menjaga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likuiditas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optimal.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mengindentifikasi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mengukur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memantau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mengendalikan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risiko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SDM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mencapai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visi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misi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berkomunikasi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internal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pelayanan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bank yang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excellent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Mengetahui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mentaati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ketentuan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internal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3550" indent="-463550" algn="just">
              <a:buAutoNum type="arabicPeriod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mengelola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bidang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bisnis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dibawahi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3152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2.10.d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Tugas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tanggung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jawab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direktur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bank</a:t>
            </a:r>
            <a:endParaRPr lang="en-US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2044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5486400" y="5334000"/>
            <a:ext cx="3429000" cy="1295402"/>
            <a:chOff x="7021742" y="5592520"/>
            <a:chExt cx="2716294" cy="763415"/>
          </a:xfrm>
        </p:grpSpPr>
        <p:pic>
          <p:nvPicPr>
            <p:cNvPr id="5" name="Picture 2" descr="C:\Users\BankMandiri\Desktop\Documents\Others\Logo LSPP Flatten.jpg"/>
            <p:cNvPicPr>
              <a:picLocks noChangeAspect="1" noChangeArrowheads="1"/>
            </p:cNvPicPr>
            <p:nvPr/>
          </p:nvPicPr>
          <p:blipFill>
            <a:blip r:embed="rId2" cstate="print"/>
            <a:srcRect l="13330" t="19584" r="69337" b="34797"/>
            <a:stretch>
              <a:fillRect/>
            </a:stretch>
          </p:blipFill>
          <p:spPr bwMode="auto">
            <a:xfrm>
              <a:off x="7021742" y="5592520"/>
              <a:ext cx="957720" cy="76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BankMandiri\Desktop\Documents\Others\Logo LSPP Flatten.jpg"/>
            <p:cNvPicPr>
              <a:picLocks noChangeAspect="1" noChangeArrowheads="1"/>
            </p:cNvPicPr>
            <p:nvPr/>
          </p:nvPicPr>
          <p:blipFill>
            <a:blip r:embed="rId2" cstate="print"/>
            <a:srcRect l="31799" t="9369" r="8135" b="10990"/>
            <a:stretch>
              <a:fillRect/>
            </a:stretch>
          </p:blipFill>
          <p:spPr bwMode="auto">
            <a:xfrm>
              <a:off x="7979461" y="5592521"/>
              <a:ext cx="1758575" cy="76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106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Assesment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  Process Deepening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>
                <a:solidFill>
                  <a:schemeClr val="tx1"/>
                </a:solidFill>
                <a:effectLst/>
              </a:rPr>
              <a:t>Pendalaman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effectLst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effectLst/>
              </a:rPr>
              <a:t>kesamaan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u="sng" dirty="0" smtClean="0">
                <a:solidFill>
                  <a:schemeClr val="tx1"/>
                </a:solidFill>
                <a:effectLst/>
              </a:rPr>
            </a:br>
            <a:r>
              <a:rPr lang="en-US" u="sng" dirty="0" err="1" smtClean="0">
                <a:solidFill>
                  <a:schemeClr val="tx1"/>
                </a:solidFill>
                <a:effectLst/>
              </a:rPr>
              <a:t>proses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effectLst/>
              </a:rPr>
              <a:t>asesmen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 (Interview)</a:t>
            </a:r>
            <a:br>
              <a:rPr lang="en-US" u="sng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200" dirty="0" err="1" smtClean="0">
                <a:solidFill>
                  <a:schemeClr val="tx1"/>
                </a:solidFill>
                <a:effectLst/>
              </a:rPr>
              <a:t>Jum’at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, 19 </a:t>
            </a:r>
            <a:r>
              <a:rPr lang="en-US" sz="3200" dirty="0" err="1" smtClean="0">
                <a:solidFill>
                  <a:schemeClr val="tx1"/>
                </a:solidFill>
                <a:effectLst/>
              </a:rPr>
              <a:t>Desember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2014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3571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Pembukaan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menanyakan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kesiapan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interview.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Mengiapkan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Q &amp; A yang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sudah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disediakan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Melaksanakan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interview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Mencatat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interview.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Mengecek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kesesuaian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jawaban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guidance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jawaban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telah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disediakan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Mereview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pra-asesmen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interview.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3. Interview/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Wawancara</a:t>
            </a:r>
            <a:endParaRPr lang="en-US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51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562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54013" indent="-354013" algn="just">
              <a:spcBef>
                <a:spcPct val="0"/>
              </a:spcBef>
              <a:buFont typeface="+mj-lt"/>
              <a:buAutoNum type="alphaLcPeriod"/>
            </a:pP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Mereview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interview.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Batasan-batasan dalam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memperoleh dan mengevaluasi bukti yang berkualitas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diidentifikasi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interview.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Bukti yang dikumpulkan diperiksa dan dievaluasi untuk memastikan bahwa bukti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tersebut mencerminkan bukti yang diperlukan untuk memperlihatkan kompetensi dan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mencakup seluruh bagian komponen standar kompetensi dan dimensi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ompetensi (dimana standar kompetensi merupakan tolok ukur bagi asesmen)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valuasi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dokumentasi terkait lainnya yang sesuai dengan aturan-aturan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bukti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asesmen digunakan untuk menyimpulkan apakah kompetensi telah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diperlihatkan, berdasarkan bukti yang ada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Mengevaluasi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jawaban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interview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guidance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jawaban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diharapkan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lphaLcPeriod"/>
              <a:tabLst>
                <a:tab pos="27305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Siapkan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rencana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tindak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lanjut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serta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mpan balik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(feedback) yang jelas dan membangun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4.  Review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hasil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pra-asesmen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dan</a:t>
            </a:r>
            <a:r>
              <a:rPr lang="id-ID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r>
              <a:rPr lang="id-ID" sz="3600" b="1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asesmen</a:t>
            </a:r>
            <a:endParaRPr lang="en-US" sz="3600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136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8581842"/>
              </p:ext>
            </p:extLst>
          </p:nvPr>
        </p:nvGraphicFramePr>
        <p:xfrm>
          <a:off x="228600" y="9144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4.1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asesmen</a:t>
            </a:r>
            <a:endParaRPr lang="en-US" sz="36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83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Menyampaikan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bijaksana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feed back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konstruktif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berupa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909638" indent="-390525" algn="just">
              <a:buFont typeface="+mj-lt"/>
              <a:buAutoNum type="alphaL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Kompeten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(K)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pra-asesmen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interview)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sudah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memenuhi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909638" indent="-390525" algn="just">
              <a:buFont typeface="+mj-lt"/>
              <a:buAutoNum type="alphaL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Kompeten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(BK)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memenuhi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909638" indent="-390525" algn="just">
              <a:buFont typeface="+mj-lt"/>
              <a:buAutoNum type="alphaL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Penilaian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Lanjut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(PL)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masih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gap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masih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perlu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keyakinan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5.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Penyampain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hasil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asesmen</a:t>
            </a:r>
            <a:endParaRPr lang="en-US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708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Sejak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akhir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November 2015 se-orang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di interview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oleh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 orang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mempunyai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kewajiban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diberikan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lembar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interview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menuliskan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jawaban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akhir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interview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menyampaikan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rekomedasinya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masing-masing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independens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terendah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umpamanya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BK 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6. Tata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tertib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interview 2  </a:t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asesor</a:t>
            </a:r>
            <a:endParaRPr lang="en-US" sz="3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990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PP\Documents\tumblr_inline_n8p0i2oV691qdhdk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69" y="0"/>
            <a:ext cx="7168731" cy="65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19457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194" y="0"/>
            <a:ext cx="5154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49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Pra-asesmen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Interview/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wawancara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Review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pra-asesmen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Tatacara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/interview 2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asesor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Daftar</a:t>
            </a:r>
            <a:r>
              <a:rPr lang="en-US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Isi</a:t>
            </a:r>
            <a:endParaRPr lang="en-US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468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3217"/>
            <a:ext cx="9144000" cy="5094135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sz="1000" dirty="0"/>
          </a:p>
          <a:p>
            <a:pPr>
              <a:buNone/>
            </a:pPr>
            <a:endParaRPr lang="id-ID" sz="1000" dirty="0" smtClean="0"/>
          </a:p>
          <a:p>
            <a:pPr>
              <a:buNone/>
            </a:pPr>
            <a:endParaRPr lang="id-ID" sz="1000" dirty="0"/>
          </a:p>
          <a:p>
            <a:pPr>
              <a:buNone/>
            </a:pPr>
            <a:endParaRPr lang="id-ID" sz="1000" dirty="0" smtClean="0"/>
          </a:p>
          <a:p>
            <a:pPr>
              <a:buNone/>
            </a:pPr>
            <a:r>
              <a:rPr lang="id-ID" sz="1000" dirty="0" smtClean="0"/>
              <a:t>                                                                                                            </a:t>
            </a:r>
            <a:endParaRPr lang="id-ID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6302"/>
            <a:ext cx="8219256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id-ID" sz="3200" b="1" dirty="0" smtClean="0">
                <a:solidFill>
                  <a:schemeClr val="tx1"/>
                </a:solidFill>
              </a:rPr>
              <a:t>PROSES ASESMEN</a:t>
            </a:r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1905748"/>
            <a:ext cx="1220982" cy="130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BENCH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MARK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3655876"/>
            <a:ext cx="1220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ASESOR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941168"/>
            <a:ext cx="138442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PERANGKAT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53638" y="2020420"/>
            <a:ext cx="1183387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BUKTI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53639" y="360459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PRA ASEMEN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9643" y="5096036"/>
            <a:ext cx="1152128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PORTFOLIO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0891" y="2072020"/>
            <a:ext cx="10668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 smtClean="0">
                <a:solidFill>
                  <a:schemeClr val="tx1"/>
                </a:solidFill>
              </a:rPr>
              <a:t>SKILL</a:t>
            </a:r>
          </a:p>
          <a:p>
            <a:pPr algn="ctr"/>
            <a:r>
              <a:rPr lang="id-ID" sz="1100" b="1" dirty="0" smtClean="0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id-ID" sz="1100" b="1" dirty="0" smtClean="0">
                <a:solidFill>
                  <a:schemeClr val="tx1"/>
                </a:solidFill>
              </a:rPr>
              <a:t>ATITUDE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0891" y="370618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INT</a:t>
            </a:r>
            <a:r>
              <a:rPr lang="en-US" sz="1200" b="1" dirty="0">
                <a:solidFill>
                  <a:schemeClr val="tx1"/>
                </a:solidFill>
              </a:rPr>
              <a:t>E</a:t>
            </a:r>
            <a:r>
              <a:rPr lang="id-ID" sz="1200" b="1" dirty="0" smtClean="0">
                <a:solidFill>
                  <a:schemeClr val="tx1"/>
                </a:solidFill>
              </a:rPr>
              <a:t>RVIEW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8902" y="5096036"/>
            <a:ext cx="10668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Q &amp; 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6771" y="1963368"/>
            <a:ext cx="1152128" cy="4248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id-ID" sz="1500" dirty="0" smtClean="0"/>
              <a:t>ACUAN,</a:t>
            </a:r>
          </a:p>
          <a:p>
            <a:pPr algn="ctr"/>
            <a:r>
              <a:rPr lang="id-ID" sz="1500" dirty="0" smtClean="0"/>
              <a:t>STANDA</a:t>
            </a:r>
            <a:r>
              <a:rPr lang="en-US" sz="1500" dirty="0" smtClean="0"/>
              <a:t>R,</a:t>
            </a:r>
          </a:p>
          <a:p>
            <a:pPr algn="ctr"/>
            <a:r>
              <a:rPr lang="en-US" sz="1500" dirty="0" smtClean="0"/>
              <a:t>DLL</a:t>
            </a:r>
            <a:endParaRPr lang="id-ID" sz="1500" dirty="0" smtClean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 smtClean="0"/>
              <a:t>------------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id-ID" dirty="0" smtClean="0"/>
          </a:p>
          <a:p>
            <a:pPr algn="ctr"/>
            <a:r>
              <a:rPr lang="id-ID" sz="1600" dirty="0" smtClean="0"/>
              <a:t>HASIL ASESMEN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sp>
        <p:nvSpPr>
          <p:cNvPr id="14" name="Right Arrow 13"/>
          <p:cNvSpPr/>
          <p:nvPr/>
        </p:nvSpPr>
        <p:spPr>
          <a:xfrm>
            <a:off x="6592666" y="3993037"/>
            <a:ext cx="432048" cy="3406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id-ID" dirty="0"/>
          </a:p>
        </p:txBody>
      </p:sp>
      <p:cxnSp>
        <p:nvCxnSpPr>
          <p:cNvPr id="16" name="Straight Arrow Connector 15"/>
          <p:cNvCxnSpPr>
            <a:stCxn id="14" idx="3"/>
            <a:endCxn id="20" idx="1"/>
          </p:cNvCxnSpPr>
          <p:nvPr/>
        </p:nvCxnSpPr>
        <p:spPr>
          <a:xfrm>
            <a:off x="7024714" y="4163345"/>
            <a:ext cx="255348" cy="1336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09542" y="2247212"/>
            <a:ext cx="720080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Oval 19"/>
          <p:cNvSpPr/>
          <p:nvPr/>
        </p:nvSpPr>
        <p:spPr>
          <a:xfrm>
            <a:off x="7167242" y="5384068"/>
            <a:ext cx="770384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BK</a:t>
            </a:r>
            <a:endParaRPr lang="id-ID" dirty="0"/>
          </a:p>
        </p:txBody>
      </p:sp>
      <p:cxnSp>
        <p:nvCxnSpPr>
          <p:cNvPr id="21" name="Straight Arrow Connector 20"/>
          <p:cNvCxnSpPr>
            <a:stCxn id="14" idx="3"/>
            <a:endCxn id="19" idx="3"/>
          </p:cNvCxnSpPr>
          <p:nvPr/>
        </p:nvCxnSpPr>
        <p:spPr>
          <a:xfrm flipV="1">
            <a:off x="7024714" y="2904776"/>
            <a:ext cx="290281" cy="125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5" idx="0"/>
          </p:cNvCxnSpPr>
          <p:nvPr/>
        </p:nvCxnSpPr>
        <p:spPr>
          <a:xfrm>
            <a:off x="839092" y="3212802"/>
            <a:ext cx="0" cy="4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1" idx="0"/>
          </p:cNvCxnSpPr>
          <p:nvPr/>
        </p:nvCxnSpPr>
        <p:spPr>
          <a:xfrm>
            <a:off x="3117314" y="4221088"/>
            <a:ext cx="24684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2829282" y="6237312"/>
            <a:ext cx="1069744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STOP</a:t>
            </a:r>
            <a:endParaRPr lang="id-ID" dirty="0"/>
          </a:p>
        </p:txBody>
      </p:sp>
      <p:sp>
        <p:nvSpPr>
          <p:cNvPr id="53" name="Right Arrow 52"/>
          <p:cNvSpPr/>
          <p:nvPr/>
        </p:nvSpPr>
        <p:spPr>
          <a:xfrm>
            <a:off x="1449583" y="3864884"/>
            <a:ext cx="50405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ight Arrow 53"/>
          <p:cNvSpPr/>
          <p:nvPr/>
        </p:nvSpPr>
        <p:spPr>
          <a:xfrm>
            <a:off x="3177775" y="3905902"/>
            <a:ext cx="721251" cy="5443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LANJUT</a:t>
            </a:r>
            <a:endParaRPr lang="id-ID" sz="800" dirty="0"/>
          </a:p>
        </p:txBody>
      </p:sp>
      <p:cxnSp>
        <p:nvCxnSpPr>
          <p:cNvPr id="58" name="Straight Arrow Connector 57"/>
          <p:cNvCxnSpPr>
            <a:endCxn id="8" idx="0"/>
          </p:cNvCxnSpPr>
          <p:nvPr/>
        </p:nvCxnSpPr>
        <p:spPr>
          <a:xfrm>
            <a:off x="2565707" y="31725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" idx="2"/>
          </p:cNvCxnSpPr>
          <p:nvPr/>
        </p:nvCxnSpPr>
        <p:spPr>
          <a:xfrm flipV="1">
            <a:off x="839092" y="4570276"/>
            <a:ext cx="0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0" idx="2"/>
            <a:endCxn id="11" idx="0"/>
          </p:cNvCxnSpPr>
          <p:nvPr/>
        </p:nvCxnSpPr>
        <p:spPr>
          <a:xfrm>
            <a:off x="4464291" y="3296156"/>
            <a:ext cx="0" cy="410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2" idx="0"/>
            <a:endCxn id="11" idx="2"/>
          </p:cNvCxnSpPr>
          <p:nvPr/>
        </p:nvCxnSpPr>
        <p:spPr>
          <a:xfrm flipH="1" flipV="1">
            <a:off x="4464291" y="4620580"/>
            <a:ext cx="18011" cy="47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9" idx="0"/>
          </p:cNvCxnSpPr>
          <p:nvPr/>
        </p:nvCxnSpPr>
        <p:spPr>
          <a:xfrm>
            <a:off x="2565707" y="46639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ight Arrow 111"/>
          <p:cNvSpPr/>
          <p:nvPr/>
        </p:nvSpPr>
        <p:spPr>
          <a:xfrm>
            <a:off x="5015702" y="3962044"/>
            <a:ext cx="373360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>
            <a:off x="7367675" y="3735993"/>
            <a:ext cx="720080" cy="770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endCxn id="50" idx="2"/>
          </p:cNvCxnSpPr>
          <p:nvPr/>
        </p:nvCxnSpPr>
        <p:spPr>
          <a:xfrm flipV="1">
            <a:off x="6808690" y="4121185"/>
            <a:ext cx="558985" cy="18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457200" y="1063336"/>
            <a:ext cx="762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</a:t>
            </a:r>
            <a:endParaRPr lang="en-US" sz="1700" dirty="0"/>
          </a:p>
        </p:txBody>
      </p:sp>
      <p:sp>
        <p:nvSpPr>
          <p:cNvPr id="48" name="Down Arrow 47"/>
          <p:cNvSpPr/>
          <p:nvPr/>
        </p:nvSpPr>
        <p:spPr>
          <a:xfrm>
            <a:off x="2210353" y="1066801"/>
            <a:ext cx="761447" cy="6823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II</a:t>
            </a:r>
            <a:endParaRPr lang="en-US" sz="1700" dirty="0"/>
          </a:p>
        </p:txBody>
      </p:sp>
      <p:sp>
        <p:nvSpPr>
          <p:cNvPr id="49" name="Down Arrow 48"/>
          <p:cNvSpPr/>
          <p:nvPr/>
        </p:nvSpPr>
        <p:spPr>
          <a:xfrm>
            <a:off x="4095403" y="1081692"/>
            <a:ext cx="781397" cy="7239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III</a:t>
            </a:r>
            <a:endParaRPr lang="en-US" sz="1700" dirty="0"/>
          </a:p>
        </p:txBody>
      </p:sp>
      <p:sp>
        <p:nvSpPr>
          <p:cNvPr id="60" name="Down Arrow 59"/>
          <p:cNvSpPr/>
          <p:nvPr/>
        </p:nvSpPr>
        <p:spPr>
          <a:xfrm>
            <a:off x="5560909" y="1119793"/>
            <a:ext cx="839891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IV</a:t>
            </a:r>
            <a:endParaRPr lang="en-US" sz="1700" dirty="0"/>
          </a:p>
        </p:txBody>
      </p:sp>
      <p:sp>
        <p:nvSpPr>
          <p:cNvPr id="61" name="Down Arrow 60"/>
          <p:cNvSpPr/>
          <p:nvPr/>
        </p:nvSpPr>
        <p:spPr>
          <a:xfrm>
            <a:off x="7062936" y="1100743"/>
            <a:ext cx="861864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V</a:t>
            </a:r>
            <a:endParaRPr lang="en-US" sz="1700" dirty="0"/>
          </a:p>
        </p:txBody>
      </p:sp>
      <p:sp>
        <p:nvSpPr>
          <p:cNvPr id="52" name="Down Arrow 51"/>
          <p:cNvSpPr/>
          <p:nvPr/>
        </p:nvSpPr>
        <p:spPr>
          <a:xfrm>
            <a:off x="8153400" y="1066800"/>
            <a:ext cx="914400" cy="762000"/>
          </a:xfrm>
          <a:prstGeom prst="downArrow">
            <a:avLst>
              <a:gd name="adj1" fmla="val 50000"/>
              <a:gd name="adj2" fmla="val 482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VI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2057400"/>
            <a:ext cx="424484" cy="4278094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Komi</a:t>
            </a:r>
            <a:endParaRPr lang="en-US" sz="1600" b="1" dirty="0" smtClean="0"/>
          </a:p>
          <a:p>
            <a:r>
              <a:rPr lang="en-US" sz="1600" b="1" dirty="0" smtClean="0"/>
              <a:t>t</a:t>
            </a:r>
          </a:p>
          <a:p>
            <a:r>
              <a:rPr lang="en-US" sz="1600" b="1" dirty="0" smtClean="0"/>
              <a:t>e S</a:t>
            </a:r>
          </a:p>
          <a:p>
            <a:r>
              <a:rPr lang="en-US" sz="1600" b="1" dirty="0" smtClean="0"/>
              <a:t>e</a:t>
            </a:r>
          </a:p>
          <a:p>
            <a:r>
              <a:rPr lang="en-US" sz="1600" b="1" dirty="0" smtClean="0"/>
              <a:t>r</a:t>
            </a:r>
          </a:p>
          <a:p>
            <a:r>
              <a:rPr lang="en-US" sz="1600" b="1" dirty="0" smtClean="0"/>
              <a:t>t</a:t>
            </a:r>
          </a:p>
          <a:p>
            <a:r>
              <a:rPr lang="en-US" sz="1600" b="1" dirty="0" err="1" smtClean="0"/>
              <a:t>i</a:t>
            </a:r>
            <a:endParaRPr lang="en-US" sz="1600" b="1" dirty="0" smtClean="0"/>
          </a:p>
          <a:p>
            <a:r>
              <a:rPr lang="en-US" sz="1600" b="1" dirty="0" smtClean="0"/>
              <a:t>f</a:t>
            </a:r>
          </a:p>
          <a:p>
            <a:r>
              <a:rPr lang="en-US" sz="1600" b="1" dirty="0" err="1" smtClean="0"/>
              <a:t>i</a:t>
            </a:r>
            <a:endParaRPr lang="en-US" sz="1600" b="1" dirty="0" smtClean="0"/>
          </a:p>
          <a:p>
            <a:r>
              <a:rPr lang="en-US" sz="1600" b="1" dirty="0" smtClean="0"/>
              <a:t>k</a:t>
            </a:r>
          </a:p>
          <a:p>
            <a:r>
              <a:rPr lang="en-US" sz="1600" b="1" dirty="0" smtClean="0"/>
              <a:t>a</a:t>
            </a:r>
          </a:p>
          <a:p>
            <a:r>
              <a:rPr lang="en-US" sz="1600" b="1" dirty="0" smtClean="0"/>
              <a:t>s</a:t>
            </a:r>
          </a:p>
          <a:p>
            <a:r>
              <a:rPr lang="en-US" sz="1600" b="1" dirty="0" err="1" smtClean="0"/>
              <a:t>i</a:t>
            </a:r>
            <a:endParaRPr lang="en-US" sz="1600" b="1" dirty="0"/>
          </a:p>
        </p:txBody>
      </p:sp>
      <p:cxnSp>
        <p:nvCxnSpPr>
          <p:cNvPr id="42" name="Straight Arrow Connector 41"/>
          <p:cNvCxnSpPr>
            <a:stCxn id="19" idx="5"/>
          </p:cNvCxnSpPr>
          <p:nvPr/>
        </p:nvCxnSpPr>
        <p:spPr>
          <a:xfrm rot="16200000" flipH="1">
            <a:off x="7809285" y="2919659"/>
            <a:ext cx="676624" cy="646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0" idx="6"/>
          </p:cNvCxnSpPr>
          <p:nvPr/>
        </p:nvCxnSpPr>
        <p:spPr>
          <a:xfrm>
            <a:off x="8087755" y="4121185"/>
            <a:ext cx="386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7695892" y="4966131"/>
            <a:ext cx="990603" cy="50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15580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Pembukaan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awal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Mengecek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mandiri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alat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yang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berkualitas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Mengindentifikasi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berkualitas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Membantu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Mengevaluasi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bukti-bukti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sudah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cukup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Menentukan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dilanjutkan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stop.     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Pra-asesmen</a:t>
            </a:r>
            <a:endParaRPr lang="en-US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38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Menjelaskan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enjamin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mengerti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Memotivasi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pertanyaan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pertanyaan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statement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lainnya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Menetapkan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calon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asesi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mempunyai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kebutuhan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dukungan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khusus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jika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kesenjangan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masih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dibutuhkan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Menjelaskan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proses banding.</a:t>
            </a:r>
          </a:p>
          <a:p>
            <a:pPr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Memastikan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bilamana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penyesuaian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wajar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seperti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bahasa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kondisi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phisik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lainnya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2.1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Pembukaan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asesmen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awal</a:t>
            </a:r>
            <a:endParaRPr lang="en-US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037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endParaRPr lang="en-US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Kandidat dibimbing dalam mengumpulkan bukti mereka untuk mendukung pengakuan terhadap kompetensi saat ini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Komunikasi yang sesuai dan keterampilan antar perorangan digunakan untuk mengembangkan hubungan yang profesional dengan kandidat yang mencerminkan kepekaan terhadap perbedaan individu dan memungkinkan adanya umpan balik (feedback) dua arah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Keputusan-keputusan mengenai penyesuaian yang wajar, bila ada, dibuat dengan kandidat, berdasarkan kebutuhan dan karakteristik kandidat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Penyesuaian-penyesuaian yang wajar harus mempertahankan integritas standar kompetensi yang relevan dan memungkinkan prinsip-prinsip asesmen dan aturan-aturan yang berhubungan dengan bukti diterapkan secara seimbang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Dukungan dari spesialis diperoleh, bila ada, sesuai dengan rencana asesmen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0"/>
              </a:spcBef>
              <a:buAutoNum type="alphaLcPeriod"/>
              <a:tabLst>
                <a:tab pos="273050" algn="l"/>
              </a:tabLst>
            </a:pPr>
            <a:r>
              <a:rPr lang="id-ID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Risiko kesehatan dan keselamatan kerja apa pun terhadap orang atau alat ditanggulangi segera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2.2 </a:t>
            </a:r>
            <a:r>
              <a:rPr lang="id-ID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Mendukung kandidat</a:t>
            </a:r>
            <a:endParaRPr lang="en-US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41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mandiri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cepat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nyaman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hemat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model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mengumpul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formal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informal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calon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mandiri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terstruktur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menanyakan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berpengalaman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tertentu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pernah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mengikuti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serupa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konteks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lain.   </a:t>
            </a:r>
          </a:p>
          <a:p>
            <a:pPr algn="just"/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mandiri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kurang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dibandingkan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tipe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bukti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berisikan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pertanyaan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merefleksikan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rincian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keseluruhan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unit,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elemen-elemennya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kriteria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unjuk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kerja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ketrampilan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dibutuhkan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batasan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pernyataan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panduan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asesmen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ketrampilan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dipekerjakan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2.3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Verifikasi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Asesmen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mandiri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39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1076</TotalTime>
  <Words>1814</Words>
  <Application>Microsoft Office PowerPoint</Application>
  <PresentationFormat>On-screen Show (4:3)</PresentationFormat>
  <Paragraphs>332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Slide 1</vt:lpstr>
      <vt:lpstr>Assesment  Process Deepening Pendalaman dan kesamaan proses asesmen (Interview)  Jum’at, 19 Desember 2014</vt:lpstr>
      <vt:lpstr>Slide 3</vt:lpstr>
      <vt:lpstr>Daftar Isi</vt:lpstr>
      <vt:lpstr>1. PROSES ASESMEN</vt:lpstr>
      <vt:lpstr>2. Pra-asesmen</vt:lpstr>
      <vt:lpstr>2.1  Pembukaan asesmen awal</vt:lpstr>
      <vt:lpstr> 2.2 Mendukung kandidat</vt:lpstr>
      <vt:lpstr>2.3 Verifikasi Asesmen mandiri</vt:lpstr>
      <vt:lpstr>2.4Membantu Calon Asesi Mengumpulkan         Bukti </vt:lpstr>
      <vt:lpstr>2.5 Mengumpulkan Bukti Berkualitas</vt:lpstr>
      <vt:lpstr>2.6  Mengumpulkan bukti yang         berkualitas</vt:lpstr>
      <vt:lpstr>2.7 Tasoknomi sbg dasar penentuan           metode dan penggalian bukti</vt:lpstr>
      <vt:lpstr>2.8 Komparisi kedalaman elemen kompetensi        bidang manajemen risiko</vt:lpstr>
      <vt:lpstr>2.9 Bukti portfolio hasil kerja yg relevan</vt:lpstr>
      <vt:lpstr>2.10.a Tugas dan tanggung jawab komisaris utama </vt:lpstr>
      <vt:lpstr>2.10.b Tugas dan tanggung jawab komisaris bank</vt:lpstr>
      <vt:lpstr>2.10.c Tugas dan tanggung jawab direktur utama</vt:lpstr>
      <vt:lpstr>2.10.d Tugas dan tanggung jawab direktur bank</vt:lpstr>
      <vt:lpstr>3. Interview/Wawancara</vt:lpstr>
      <vt:lpstr>4.  Review hasil pra-asesmen dan       asesmen</vt:lpstr>
      <vt:lpstr>4.1 Membuat rekomendasi asesmen</vt:lpstr>
      <vt:lpstr>5. Penyampain hasil asesmen</vt:lpstr>
      <vt:lpstr>6. Tata tertib pelaksanaan interview 2       asesor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Assesment  Process Deepening. Pendalaman dan kesamaan proses asesmen( Interview)</dc:title>
  <dc:creator>LSPP</dc:creator>
  <cp:lastModifiedBy>user</cp:lastModifiedBy>
  <cp:revision>54</cp:revision>
  <dcterms:created xsi:type="dcterms:W3CDTF">2014-12-10T04:26:11Z</dcterms:created>
  <dcterms:modified xsi:type="dcterms:W3CDTF">2014-12-19T10:23:52Z</dcterms:modified>
</cp:coreProperties>
</file>